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04" r:id="rId4"/>
    <p:sldId id="307" r:id="rId5"/>
    <p:sldId id="302" r:id="rId6"/>
    <p:sldId id="303" r:id="rId7"/>
    <p:sldId id="281" r:id="rId8"/>
    <p:sldId id="285" r:id="rId9"/>
    <p:sldId id="282" r:id="rId10"/>
    <p:sldId id="286" r:id="rId11"/>
    <p:sldId id="297" r:id="rId12"/>
    <p:sldId id="298" r:id="rId13"/>
    <p:sldId id="299" r:id="rId14"/>
    <p:sldId id="300" r:id="rId15"/>
    <p:sldId id="301" r:id="rId16"/>
    <p:sldId id="306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CC"/>
    <a:srgbClr val="B92D14"/>
    <a:srgbClr val="D3D3D3"/>
    <a:srgbClr val="FFFFDD"/>
    <a:srgbClr val="FFFFC9"/>
    <a:srgbClr val="777777"/>
    <a:srgbClr val="DD010B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5596" autoAdjust="0"/>
  </p:normalViewPr>
  <p:slideViewPr>
    <p:cSldViewPr>
      <p:cViewPr>
        <p:scale>
          <a:sx n="80" d="100"/>
          <a:sy n="80" d="100"/>
        </p:scale>
        <p:origin x="2584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5C7E7-94C1-42F1-B2C6-02AAF173F602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2EDD330-DEDC-4931-9720-B70FBB7389BF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Постановка отделов продаж «с нуля»</a:t>
          </a:r>
          <a:endParaRPr lang="ru-RU" b="1" dirty="0">
            <a:solidFill>
              <a:srgbClr val="333333"/>
            </a:solidFill>
          </a:endParaRPr>
        </a:p>
      </dgm:t>
    </dgm:pt>
    <dgm:pt modelId="{0DD2FF1C-48B0-4EAA-B039-5838EEAD9096}" type="parTrans" cxnId="{04D818B9-C2C9-4583-BFEB-59B093CD5162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75CBD47D-89EC-490B-920A-D7E0C3D39756}" type="sibTrans" cxnId="{04D818B9-C2C9-4583-BFEB-59B093CD5162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68C9FF65-47FF-4F72-A956-D972575B76A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333333"/>
              </a:solidFill>
            </a:rPr>
            <a:t>Внедрение системы наставничества</a:t>
          </a:r>
          <a:endParaRPr lang="ru-RU" b="1" dirty="0">
            <a:solidFill>
              <a:srgbClr val="333333"/>
            </a:solidFill>
          </a:endParaRPr>
        </a:p>
      </dgm:t>
    </dgm:pt>
    <dgm:pt modelId="{898DF6E4-9808-4959-9579-F0ACEF6704B3}" type="parTrans" cxnId="{AEEE1775-4825-43FE-9FAE-1E57B453BA3B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2B0FAC1C-E19F-463D-AA37-F5EA1CFD13F7}" type="sibTrans" cxnId="{AEEE1775-4825-43FE-9FAE-1E57B453BA3B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942624D9-0FFF-4174-BC7E-B77B79862E9C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Развитие руководителей</a:t>
          </a:r>
          <a:endParaRPr lang="ru-RU" b="1" dirty="0">
            <a:solidFill>
              <a:srgbClr val="333333"/>
            </a:solidFill>
          </a:endParaRPr>
        </a:p>
      </dgm:t>
    </dgm:pt>
    <dgm:pt modelId="{491F9CAB-7CB2-47CC-9E8B-A8E277362768}" type="parTrans" cxnId="{6133CA10-D43B-442F-8E7B-4B2DDE6F20D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4A7EE068-FAE5-4FF5-AD4D-B16FB13DCCCB}" type="sibTrans" cxnId="{6133CA10-D43B-442F-8E7B-4B2DDE6F20D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A972EE17-6449-4AB4-8659-86BDC4DC58D4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Развитие кадрового резерва</a:t>
          </a:r>
          <a:endParaRPr lang="ru-RU" b="1" dirty="0">
            <a:solidFill>
              <a:srgbClr val="333333"/>
            </a:solidFill>
          </a:endParaRPr>
        </a:p>
      </dgm:t>
    </dgm:pt>
    <dgm:pt modelId="{FB8A52F4-DCB0-40B2-A5FA-845EB95852C6}" type="parTrans" cxnId="{97F6EC12-1A93-42AF-A1FD-A95244D46A49}">
      <dgm:prSet/>
      <dgm:spPr/>
      <dgm:t>
        <a:bodyPr/>
        <a:lstStyle/>
        <a:p>
          <a:endParaRPr lang="ru-RU"/>
        </a:p>
      </dgm:t>
    </dgm:pt>
    <dgm:pt modelId="{07A021C8-B770-4557-B4E5-3F6F19C63998}" type="sibTrans" cxnId="{97F6EC12-1A93-42AF-A1FD-A95244D46A49}">
      <dgm:prSet/>
      <dgm:spPr/>
      <dgm:t>
        <a:bodyPr/>
        <a:lstStyle/>
        <a:p>
          <a:endParaRPr lang="ru-RU"/>
        </a:p>
      </dgm:t>
    </dgm:pt>
    <dgm:pt modelId="{C5AD7CD1-3A04-4ED8-B4F7-7617437BE6E5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Разработка стратегии компании </a:t>
          </a:r>
          <a:endParaRPr lang="ru-RU" b="1" dirty="0">
            <a:solidFill>
              <a:srgbClr val="333333"/>
            </a:solidFill>
          </a:endParaRPr>
        </a:p>
      </dgm:t>
    </dgm:pt>
    <dgm:pt modelId="{69B4A496-C455-4EDE-8C57-E01FC274AC15}" type="parTrans" cxnId="{AE49D505-E482-42BE-847B-9425FABD71D0}">
      <dgm:prSet/>
      <dgm:spPr/>
      <dgm:t>
        <a:bodyPr/>
        <a:lstStyle/>
        <a:p>
          <a:endParaRPr lang="ru-RU"/>
        </a:p>
      </dgm:t>
    </dgm:pt>
    <dgm:pt modelId="{92A2D25F-96D9-4AFE-8E2F-EA7F735C0FD7}" type="sibTrans" cxnId="{AE49D505-E482-42BE-847B-9425FABD71D0}">
      <dgm:prSet/>
      <dgm:spPr/>
      <dgm:t>
        <a:bodyPr/>
        <a:lstStyle/>
        <a:p>
          <a:endParaRPr lang="ru-RU"/>
        </a:p>
      </dgm:t>
    </dgm:pt>
    <dgm:pt modelId="{4CA900C1-A3F5-4A32-BD21-5898E1DFDAC9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Внедрение изменений и инноваций</a:t>
          </a:r>
          <a:endParaRPr lang="ru-RU" dirty="0"/>
        </a:p>
      </dgm:t>
    </dgm:pt>
    <dgm:pt modelId="{86324BDD-FA11-4D1C-8AE5-5F09566309A2}" type="parTrans" cxnId="{AD12A6A0-D3F4-4B0E-A595-784BB95A4382}">
      <dgm:prSet/>
      <dgm:spPr/>
      <dgm:t>
        <a:bodyPr/>
        <a:lstStyle/>
        <a:p>
          <a:endParaRPr lang="ru-RU"/>
        </a:p>
      </dgm:t>
    </dgm:pt>
    <dgm:pt modelId="{ECA17059-6EFF-4244-A2F2-9787FE7D90AA}" type="sibTrans" cxnId="{AD12A6A0-D3F4-4B0E-A595-784BB95A4382}">
      <dgm:prSet/>
      <dgm:spPr/>
      <dgm:t>
        <a:bodyPr/>
        <a:lstStyle/>
        <a:p>
          <a:endParaRPr lang="ru-RU"/>
        </a:p>
      </dgm:t>
    </dgm:pt>
    <dgm:pt modelId="{C0A31EEB-2EB2-4ED4-B2D2-3920DA3FAF13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Развитие корпоративной культуры</a:t>
          </a:r>
          <a:endParaRPr lang="ru-RU" b="1" dirty="0">
            <a:solidFill>
              <a:srgbClr val="333333"/>
            </a:solidFill>
          </a:endParaRPr>
        </a:p>
      </dgm:t>
    </dgm:pt>
    <dgm:pt modelId="{8CCB54E9-8163-4C95-9406-98855F68AC6E}" type="parTrans" cxnId="{3E1D85CA-3DF0-4451-AC12-A6FA81A989CC}">
      <dgm:prSet/>
      <dgm:spPr/>
      <dgm:t>
        <a:bodyPr/>
        <a:lstStyle/>
        <a:p>
          <a:endParaRPr lang="ru-RU"/>
        </a:p>
      </dgm:t>
    </dgm:pt>
    <dgm:pt modelId="{15ACC51F-B38D-4EFD-9846-94E23507E814}" type="sibTrans" cxnId="{3E1D85CA-3DF0-4451-AC12-A6FA81A989CC}">
      <dgm:prSet/>
      <dgm:spPr/>
      <dgm:t>
        <a:bodyPr/>
        <a:lstStyle/>
        <a:p>
          <a:endParaRPr lang="ru-RU"/>
        </a:p>
      </dgm:t>
    </dgm:pt>
    <dgm:pt modelId="{3D7CD2E6-BBD1-431A-8E5E-E066ADDFA0F8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Развитие отделов продаж</a:t>
          </a:r>
          <a:endParaRPr lang="ru-RU" b="1" dirty="0">
            <a:solidFill>
              <a:srgbClr val="333333"/>
            </a:solidFill>
          </a:endParaRPr>
        </a:p>
      </dgm:t>
    </dgm:pt>
    <dgm:pt modelId="{619C877F-36EF-4592-88C4-CFABE85D828B}" type="parTrans" cxnId="{0EED2A5B-B96C-477C-B94E-004566022619}">
      <dgm:prSet/>
      <dgm:spPr/>
      <dgm:t>
        <a:bodyPr/>
        <a:lstStyle/>
        <a:p>
          <a:endParaRPr lang="ru-RU"/>
        </a:p>
      </dgm:t>
    </dgm:pt>
    <dgm:pt modelId="{5D8A4228-ECFE-4928-94A3-A528ED868F0E}" type="sibTrans" cxnId="{0EED2A5B-B96C-477C-B94E-004566022619}">
      <dgm:prSet/>
      <dgm:spPr/>
      <dgm:t>
        <a:bodyPr/>
        <a:lstStyle/>
        <a:p>
          <a:endParaRPr lang="ru-RU"/>
        </a:p>
      </dgm:t>
    </dgm:pt>
    <dgm:pt modelId="{6F8072AA-770E-4599-A310-FFE1F18D3812}" type="pres">
      <dgm:prSet presAssocID="{E065C7E7-94C1-42F1-B2C6-02AAF173F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6D33B-BF07-4BDF-AAE1-A202F116931F}" type="pres">
      <dgm:prSet presAssocID="{C5AD7CD1-3A04-4ED8-B4F7-7617437BE6E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239BC-71A6-4684-BF02-32AD6623F2E5}" type="pres">
      <dgm:prSet presAssocID="{92A2D25F-96D9-4AFE-8E2F-EA7F735C0FD7}" presName="sibTrans" presStyleCnt="0"/>
      <dgm:spPr/>
    </dgm:pt>
    <dgm:pt modelId="{4E15E7A0-A1A1-4754-B0C6-28520BAEE714}" type="pres">
      <dgm:prSet presAssocID="{4CA900C1-A3F5-4A32-BD21-5898E1DFDAC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231A2-0F7A-4011-B740-DC07A45CE51D}" type="pres">
      <dgm:prSet presAssocID="{ECA17059-6EFF-4244-A2F2-9787FE7D90AA}" presName="sibTrans" presStyleCnt="0"/>
      <dgm:spPr/>
    </dgm:pt>
    <dgm:pt modelId="{2FDC4141-0DC3-4EDB-B978-978B05CC4161}" type="pres">
      <dgm:prSet presAssocID="{C0A31EEB-2EB2-4ED4-B2D2-3920DA3FAF1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765A9-125F-4259-B603-CC36C288E817}" type="pres">
      <dgm:prSet presAssocID="{15ACC51F-B38D-4EFD-9846-94E23507E814}" presName="sibTrans" presStyleCnt="0"/>
      <dgm:spPr/>
    </dgm:pt>
    <dgm:pt modelId="{C684487B-2477-41B7-806C-1F116180E417}" type="pres">
      <dgm:prSet presAssocID="{D2EDD330-DEDC-4931-9720-B70FBB7389B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B111-0041-4A0F-9BD5-D543DED8DC8F}" type="pres">
      <dgm:prSet presAssocID="{75CBD47D-89EC-490B-920A-D7E0C3D39756}" presName="sibTrans" presStyleCnt="0"/>
      <dgm:spPr/>
    </dgm:pt>
    <dgm:pt modelId="{14F98554-CEB8-40EF-BD98-B469A7B9BBE4}" type="pres">
      <dgm:prSet presAssocID="{3D7CD2E6-BBD1-431A-8E5E-E066ADDFA0F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B38C1-B5BD-4EC0-89DA-FAEA65F4E7C3}" type="pres">
      <dgm:prSet presAssocID="{5D8A4228-ECFE-4928-94A3-A528ED868F0E}" presName="sibTrans" presStyleCnt="0"/>
      <dgm:spPr/>
    </dgm:pt>
    <dgm:pt modelId="{7F26CFD3-16E4-403B-AEA7-D4F701697F6A}" type="pres">
      <dgm:prSet presAssocID="{68C9FF65-47FF-4F72-A956-D972575B76A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8C8EC-93CE-41D5-B1CA-BAFF5CE2C0E0}" type="pres">
      <dgm:prSet presAssocID="{2B0FAC1C-E19F-463D-AA37-F5EA1CFD13F7}" presName="sibTrans" presStyleCnt="0"/>
      <dgm:spPr/>
    </dgm:pt>
    <dgm:pt modelId="{F636390B-759B-428D-8DDC-FAFDB663698B}" type="pres">
      <dgm:prSet presAssocID="{942624D9-0FFF-4174-BC7E-B77B79862E9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612F2-BEC7-4162-8663-744215AD1781}" type="pres">
      <dgm:prSet presAssocID="{4A7EE068-FAE5-4FF5-AD4D-B16FB13DCCCB}" presName="sibTrans" presStyleCnt="0"/>
      <dgm:spPr/>
    </dgm:pt>
    <dgm:pt modelId="{402F3ABE-A391-4BBC-9122-CA4C34A4430B}" type="pres">
      <dgm:prSet presAssocID="{A972EE17-6449-4AB4-8659-86BDC4DC58D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217DE-95E1-444A-97E7-91F151601004}" type="presOf" srcId="{C5AD7CD1-3A04-4ED8-B4F7-7617437BE6E5}" destId="{0AD6D33B-BF07-4BDF-AAE1-A202F116931F}" srcOrd="0" destOrd="0" presId="urn:microsoft.com/office/officeart/2005/8/layout/default"/>
    <dgm:cxn modelId="{97F6EC12-1A93-42AF-A1FD-A95244D46A49}" srcId="{E065C7E7-94C1-42F1-B2C6-02AAF173F602}" destId="{A972EE17-6449-4AB4-8659-86BDC4DC58D4}" srcOrd="7" destOrd="0" parTransId="{FB8A52F4-DCB0-40B2-A5FA-845EB95852C6}" sibTransId="{07A021C8-B770-4557-B4E5-3F6F19C63998}"/>
    <dgm:cxn modelId="{AEEE1775-4825-43FE-9FAE-1E57B453BA3B}" srcId="{E065C7E7-94C1-42F1-B2C6-02AAF173F602}" destId="{68C9FF65-47FF-4F72-A956-D972575B76A1}" srcOrd="5" destOrd="0" parTransId="{898DF6E4-9808-4959-9579-F0ACEF6704B3}" sibTransId="{2B0FAC1C-E19F-463D-AA37-F5EA1CFD13F7}"/>
    <dgm:cxn modelId="{AD12A6A0-D3F4-4B0E-A595-784BB95A4382}" srcId="{E065C7E7-94C1-42F1-B2C6-02AAF173F602}" destId="{4CA900C1-A3F5-4A32-BD21-5898E1DFDAC9}" srcOrd="1" destOrd="0" parTransId="{86324BDD-FA11-4D1C-8AE5-5F09566309A2}" sibTransId="{ECA17059-6EFF-4244-A2F2-9787FE7D90AA}"/>
    <dgm:cxn modelId="{D637C794-2AC8-435F-A3F3-95D5A9CC928B}" type="presOf" srcId="{4CA900C1-A3F5-4A32-BD21-5898E1DFDAC9}" destId="{4E15E7A0-A1A1-4754-B0C6-28520BAEE714}" srcOrd="0" destOrd="0" presId="urn:microsoft.com/office/officeart/2005/8/layout/default"/>
    <dgm:cxn modelId="{04D818B9-C2C9-4583-BFEB-59B093CD5162}" srcId="{E065C7E7-94C1-42F1-B2C6-02AAF173F602}" destId="{D2EDD330-DEDC-4931-9720-B70FBB7389BF}" srcOrd="3" destOrd="0" parTransId="{0DD2FF1C-48B0-4EAA-B039-5838EEAD9096}" sibTransId="{75CBD47D-89EC-490B-920A-D7E0C3D39756}"/>
    <dgm:cxn modelId="{6C8314BF-49EE-4A0E-B0E6-108374296F6B}" type="presOf" srcId="{68C9FF65-47FF-4F72-A956-D972575B76A1}" destId="{7F26CFD3-16E4-403B-AEA7-D4F701697F6A}" srcOrd="0" destOrd="0" presId="urn:microsoft.com/office/officeart/2005/8/layout/default"/>
    <dgm:cxn modelId="{0EED2A5B-B96C-477C-B94E-004566022619}" srcId="{E065C7E7-94C1-42F1-B2C6-02AAF173F602}" destId="{3D7CD2E6-BBD1-431A-8E5E-E066ADDFA0F8}" srcOrd="4" destOrd="0" parTransId="{619C877F-36EF-4592-88C4-CFABE85D828B}" sibTransId="{5D8A4228-ECFE-4928-94A3-A528ED868F0E}"/>
    <dgm:cxn modelId="{AE49D505-E482-42BE-847B-9425FABD71D0}" srcId="{E065C7E7-94C1-42F1-B2C6-02AAF173F602}" destId="{C5AD7CD1-3A04-4ED8-B4F7-7617437BE6E5}" srcOrd="0" destOrd="0" parTransId="{69B4A496-C455-4EDE-8C57-E01FC274AC15}" sibTransId="{92A2D25F-96D9-4AFE-8E2F-EA7F735C0FD7}"/>
    <dgm:cxn modelId="{6133CA10-D43B-442F-8E7B-4B2DDE6F20D0}" srcId="{E065C7E7-94C1-42F1-B2C6-02AAF173F602}" destId="{942624D9-0FFF-4174-BC7E-B77B79862E9C}" srcOrd="6" destOrd="0" parTransId="{491F9CAB-7CB2-47CC-9E8B-A8E277362768}" sibTransId="{4A7EE068-FAE5-4FF5-AD4D-B16FB13DCCCB}"/>
    <dgm:cxn modelId="{3E1D85CA-3DF0-4451-AC12-A6FA81A989CC}" srcId="{E065C7E7-94C1-42F1-B2C6-02AAF173F602}" destId="{C0A31EEB-2EB2-4ED4-B2D2-3920DA3FAF13}" srcOrd="2" destOrd="0" parTransId="{8CCB54E9-8163-4C95-9406-98855F68AC6E}" sibTransId="{15ACC51F-B38D-4EFD-9846-94E23507E814}"/>
    <dgm:cxn modelId="{933BDBF7-FC47-44AF-B3C3-148C4142FF27}" type="presOf" srcId="{C0A31EEB-2EB2-4ED4-B2D2-3920DA3FAF13}" destId="{2FDC4141-0DC3-4EDB-B978-978B05CC4161}" srcOrd="0" destOrd="0" presId="urn:microsoft.com/office/officeart/2005/8/layout/default"/>
    <dgm:cxn modelId="{17C40C63-466F-41D3-B641-FB222703AE88}" type="presOf" srcId="{E065C7E7-94C1-42F1-B2C6-02AAF173F602}" destId="{6F8072AA-770E-4599-A310-FFE1F18D3812}" srcOrd="0" destOrd="0" presId="urn:microsoft.com/office/officeart/2005/8/layout/default"/>
    <dgm:cxn modelId="{EA500CE7-63BE-469D-9520-E01C1C5043B0}" type="presOf" srcId="{942624D9-0FFF-4174-BC7E-B77B79862E9C}" destId="{F636390B-759B-428D-8DDC-FAFDB663698B}" srcOrd="0" destOrd="0" presId="urn:microsoft.com/office/officeart/2005/8/layout/default"/>
    <dgm:cxn modelId="{9E9B2396-B37D-4B17-9B48-89A81AEA7A8A}" type="presOf" srcId="{D2EDD330-DEDC-4931-9720-B70FBB7389BF}" destId="{C684487B-2477-41B7-806C-1F116180E417}" srcOrd="0" destOrd="0" presId="urn:microsoft.com/office/officeart/2005/8/layout/default"/>
    <dgm:cxn modelId="{277BBE17-5318-4D11-84D7-CF6D4C2F2A59}" type="presOf" srcId="{3D7CD2E6-BBD1-431A-8E5E-E066ADDFA0F8}" destId="{14F98554-CEB8-40EF-BD98-B469A7B9BBE4}" srcOrd="0" destOrd="0" presId="urn:microsoft.com/office/officeart/2005/8/layout/default"/>
    <dgm:cxn modelId="{282773B0-F2EE-4DA8-A0C8-9C8D8E8820AD}" type="presOf" srcId="{A972EE17-6449-4AB4-8659-86BDC4DC58D4}" destId="{402F3ABE-A391-4BBC-9122-CA4C34A4430B}" srcOrd="0" destOrd="0" presId="urn:microsoft.com/office/officeart/2005/8/layout/default"/>
    <dgm:cxn modelId="{9136E2CC-A325-40D2-B443-85C0242BE2C3}" type="presParOf" srcId="{6F8072AA-770E-4599-A310-FFE1F18D3812}" destId="{0AD6D33B-BF07-4BDF-AAE1-A202F116931F}" srcOrd="0" destOrd="0" presId="urn:microsoft.com/office/officeart/2005/8/layout/default"/>
    <dgm:cxn modelId="{684EAC77-3977-41E3-9639-3D4DA4295D0E}" type="presParOf" srcId="{6F8072AA-770E-4599-A310-FFE1F18D3812}" destId="{514239BC-71A6-4684-BF02-32AD6623F2E5}" srcOrd="1" destOrd="0" presId="urn:microsoft.com/office/officeart/2005/8/layout/default"/>
    <dgm:cxn modelId="{40CD410D-A039-44A6-A10C-694B0C79044A}" type="presParOf" srcId="{6F8072AA-770E-4599-A310-FFE1F18D3812}" destId="{4E15E7A0-A1A1-4754-B0C6-28520BAEE714}" srcOrd="2" destOrd="0" presId="urn:microsoft.com/office/officeart/2005/8/layout/default"/>
    <dgm:cxn modelId="{AF0BD052-90B3-4948-9A23-B43C094FCF56}" type="presParOf" srcId="{6F8072AA-770E-4599-A310-FFE1F18D3812}" destId="{BA8231A2-0F7A-4011-B740-DC07A45CE51D}" srcOrd="3" destOrd="0" presId="urn:microsoft.com/office/officeart/2005/8/layout/default"/>
    <dgm:cxn modelId="{BEE0B1D1-033A-4FE9-97FE-F56A04895443}" type="presParOf" srcId="{6F8072AA-770E-4599-A310-FFE1F18D3812}" destId="{2FDC4141-0DC3-4EDB-B978-978B05CC4161}" srcOrd="4" destOrd="0" presId="urn:microsoft.com/office/officeart/2005/8/layout/default"/>
    <dgm:cxn modelId="{BDDF3DC2-A716-4741-85AC-12D061F55CB2}" type="presParOf" srcId="{6F8072AA-770E-4599-A310-FFE1F18D3812}" destId="{A19765A9-125F-4259-B603-CC36C288E817}" srcOrd="5" destOrd="0" presId="urn:microsoft.com/office/officeart/2005/8/layout/default"/>
    <dgm:cxn modelId="{A96A76F8-302C-4A23-99B2-150081B25AAC}" type="presParOf" srcId="{6F8072AA-770E-4599-A310-FFE1F18D3812}" destId="{C684487B-2477-41B7-806C-1F116180E417}" srcOrd="6" destOrd="0" presId="urn:microsoft.com/office/officeart/2005/8/layout/default"/>
    <dgm:cxn modelId="{9FF1615A-0D80-45EC-A244-5EFEE386B4B0}" type="presParOf" srcId="{6F8072AA-770E-4599-A310-FFE1F18D3812}" destId="{1EABB111-0041-4A0F-9BD5-D543DED8DC8F}" srcOrd="7" destOrd="0" presId="urn:microsoft.com/office/officeart/2005/8/layout/default"/>
    <dgm:cxn modelId="{E6243BFF-F682-4FBB-AFA2-ED7F5B734BDD}" type="presParOf" srcId="{6F8072AA-770E-4599-A310-FFE1F18D3812}" destId="{14F98554-CEB8-40EF-BD98-B469A7B9BBE4}" srcOrd="8" destOrd="0" presId="urn:microsoft.com/office/officeart/2005/8/layout/default"/>
    <dgm:cxn modelId="{46491F7C-DE13-4055-8A57-FCE0E69F2E41}" type="presParOf" srcId="{6F8072AA-770E-4599-A310-FFE1F18D3812}" destId="{E50B38C1-B5BD-4EC0-89DA-FAEA65F4E7C3}" srcOrd="9" destOrd="0" presId="urn:microsoft.com/office/officeart/2005/8/layout/default"/>
    <dgm:cxn modelId="{2F1D66C0-FF8E-4E0F-9387-942942E969C5}" type="presParOf" srcId="{6F8072AA-770E-4599-A310-FFE1F18D3812}" destId="{7F26CFD3-16E4-403B-AEA7-D4F701697F6A}" srcOrd="10" destOrd="0" presId="urn:microsoft.com/office/officeart/2005/8/layout/default"/>
    <dgm:cxn modelId="{8182644C-8016-445E-B2E6-8547C13D12CA}" type="presParOf" srcId="{6F8072AA-770E-4599-A310-FFE1F18D3812}" destId="{6EA8C8EC-93CE-41D5-B1CA-BAFF5CE2C0E0}" srcOrd="11" destOrd="0" presId="urn:microsoft.com/office/officeart/2005/8/layout/default"/>
    <dgm:cxn modelId="{E09826E8-69CF-4E50-B997-042EB379E73B}" type="presParOf" srcId="{6F8072AA-770E-4599-A310-FFE1F18D3812}" destId="{F636390B-759B-428D-8DDC-FAFDB663698B}" srcOrd="12" destOrd="0" presId="urn:microsoft.com/office/officeart/2005/8/layout/default"/>
    <dgm:cxn modelId="{21FAB370-760A-4544-8B08-69B221B3D993}" type="presParOf" srcId="{6F8072AA-770E-4599-A310-FFE1F18D3812}" destId="{925612F2-BEC7-4162-8663-744215AD1781}" srcOrd="13" destOrd="0" presId="urn:microsoft.com/office/officeart/2005/8/layout/default"/>
    <dgm:cxn modelId="{60C3B3A9-6222-4D1F-A5B6-0CBED7B414CD}" type="presParOf" srcId="{6F8072AA-770E-4599-A310-FFE1F18D3812}" destId="{402F3ABE-A391-4BBC-9122-CA4C34A4430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97C5F2-1C00-44C0-A28C-2432F31DBA51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536189-9852-4EDD-91C0-BD17447F4AA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dirty="0" smtClean="0">
              <a:latin typeface="Arial Narrow" panose="020B0606020202030204" pitchFamily="34" charset="0"/>
            </a:rPr>
            <a:t>Развитие </a:t>
          </a:r>
          <a:r>
            <a:rPr lang="en-US" sz="3600" dirty="0" smtClean="0">
              <a:latin typeface="Arial Narrow" panose="020B0606020202030204" pitchFamily="34" charset="0"/>
            </a:rPr>
            <a:t>Sales - </a:t>
          </a:r>
          <a:r>
            <a:rPr lang="ru-RU" sz="3600" dirty="0" smtClean="0">
              <a:latin typeface="Arial Narrow" panose="020B0606020202030204" pitchFamily="34" charset="0"/>
            </a:rPr>
            <a:t>сотрудников</a:t>
          </a:r>
          <a:endParaRPr lang="ru-RU" sz="3600" dirty="0">
            <a:latin typeface="Arial Narrow" panose="020B0606020202030204" pitchFamily="34" charset="0"/>
          </a:endParaRPr>
        </a:p>
      </dgm:t>
    </dgm:pt>
    <dgm:pt modelId="{5B858A82-0345-4BA1-9264-60F79AE351D4}" type="parTrans" cxnId="{09F6BB94-1E46-4136-96DB-678B231C74A6}">
      <dgm:prSet/>
      <dgm:spPr/>
      <dgm:t>
        <a:bodyPr/>
        <a:lstStyle/>
        <a:p>
          <a:endParaRPr lang="ru-RU"/>
        </a:p>
      </dgm:t>
    </dgm:pt>
    <dgm:pt modelId="{2DB74FCD-BAC8-4872-8226-54174E2B7990}" type="sibTrans" cxnId="{09F6BB94-1E46-4136-96DB-678B231C74A6}">
      <dgm:prSet/>
      <dgm:spPr/>
      <dgm:t>
        <a:bodyPr/>
        <a:lstStyle/>
        <a:p>
          <a:endParaRPr lang="ru-RU"/>
        </a:p>
      </dgm:t>
    </dgm:pt>
    <dgm:pt modelId="{71307010-0DBF-48A6-A1E5-4B2B32CB5C8E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</a:endParaRPr>
        </a:p>
        <a:p>
          <a:pPr algn="ctr"/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0C9BAB16-8967-4FF6-B047-BABEADAB9D2A}" type="parTrans" cxnId="{252C5E07-DBBA-4A8F-9253-69C85E89BB22}">
      <dgm:prSet/>
      <dgm:spPr/>
      <dgm:t>
        <a:bodyPr/>
        <a:lstStyle/>
        <a:p>
          <a:endParaRPr lang="ru-RU"/>
        </a:p>
      </dgm:t>
    </dgm:pt>
    <dgm:pt modelId="{E0874291-0141-4D33-8FDB-EEFCE7E14E40}" type="sibTrans" cxnId="{252C5E07-DBBA-4A8F-9253-69C85E89BB22}">
      <dgm:prSet/>
      <dgm:spPr/>
      <dgm:t>
        <a:bodyPr/>
        <a:lstStyle/>
        <a:p>
          <a:endParaRPr lang="ru-RU"/>
        </a:p>
      </dgm:t>
    </dgm:pt>
    <dgm:pt modelId="{C1203E09-1507-488C-9EB9-73C66565ACB6}">
      <dgm:prSet phldrT="[Текст]" custT="1"/>
      <dgm:spPr>
        <a:solidFill>
          <a:srgbClr val="FFFFCC"/>
        </a:solidFill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эффективных продаж </a:t>
          </a:r>
          <a:r>
            <a:rPr lang="en-US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B2B, B2C</a:t>
          </a:r>
          <a:endParaRPr lang="ru-RU" sz="105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кросс-продаж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Клиентоориентированный</a:t>
          </a: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 сервис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продаж в зависимости от типологии клиента (модель </a:t>
          </a:r>
          <a:r>
            <a:rPr lang="en-US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DISC)</a:t>
          </a:r>
          <a:endParaRPr lang="ru-RU" sz="105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Эффективная работа с жалобами и возражениями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 создание потребности у клиента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Продажи по методы </a:t>
          </a:r>
          <a:r>
            <a:rPr lang="en-US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SPIN</a:t>
          </a:r>
          <a:endParaRPr lang="ru-RU" sz="105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эффективной коммуникации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Продажи и обслуживание клиентов «сегмента премиум»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Продажи через </a:t>
          </a:r>
          <a:r>
            <a:rPr lang="ru-RU" sz="105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перезентации</a:t>
          </a: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и работа на выставках и конференциях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Полевой визит: от выезда к результату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Холодные звонки и эффективные продажи по телефону</a:t>
          </a:r>
        </a:p>
        <a:p>
          <a:pPr marL="0" indent="361950" algn="just">
            <a:spcBef>
              <a:spcPts val="0"/>
            </a:spcBef>
            <a:spcAft>
              <a:spcPts val="1200"/>
            </a:spcAft>
          </a:pPr>
          <a:r>
            <a:rPr lang="ru-RU" sz="1050" b="1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переговоров. Манипуляции. Переговоры в жестких условиях</a:t>
          </a:r>
          <a:endParaRPr lang="ru-RU" sz="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10D38A1-6BB1-4DE2-A118-82418DF9BFFE}" type="parTrans" cxnId="{15119FE8-6E9E-48C3-8244-7CFDD3FD4B36}">
      <dgm:prSet/>
      <dgm:spPr/>
      <dgm:t>
        <a:bodyPr/>
        <a:lstStyle/>
        <a:p>
          <a:endParaRPr lang="ru-RU"/>
        </a:p>
      </dgm:t>
    </dgm:pt>
    <dgm:pt modelId="{8C4705CB-4539-4FEC-9A8D-7974DDAEBFDE}" type="sibTrans" cxnId="{15119FE8-6E9E-48C3-8244-7CFDD3FD4B36}">
      <dgm:prSet/>
      <dgm:spPr/>
      <dgm:t>
        <a:bodyPr/>
        <a:lstStyle/>
        <a:p>
          <a:endParaRPr lang="ru-RU"/>
        </a:p>
      </dgm:t>
    </dgm:pt>
    <dgm:pt modelId="{916E0891-A39E-4E87-87B0-CE644849BAB0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стандартов работы, книги </a:t>
          </a:r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Best-practice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, скриптов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поддерживающих кейс-каскадов для продаж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и внедрение системы наставничества 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Он-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лайн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симулятор переговорного процесса и технологии продаж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Книжные клубы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Семинары в формате анализа художественных фильмов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Внедрение системы </a:t>
          </a:r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NPS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280B7C38-AD9C-493A-8076-FDAFBA48EF16}" type="parTrans" cxnId="{6A64DF84-1685-4E4D-9F5D-9F64AB0C70FB}">
      <dgm:prSet/>
      <dgm:spPr/>
      <dgm:t>
        <a:bodyPr/>
        <a:lstStyle/>
        <a:p>
          <a:endParaRPr lang="ru-RU"/>
        </a:p>
      </dgm:t>
    </dgm:pt>
    <dgm:pt modelId="{8B3344FA-876C-422C-8E83-66C1E2B70780}" type="sibTrans" cxnId="{6A64DF84-1685-4E4D-9F5D-9F64AB0C70FB}">
      <dgm:prSet/>
      <dgm:spPr/>
      <dgm:t>
        <a:bodyPr/>
        <a:lstStyle/>
        <a:p>
          <a:endParaRPr lang="ru-RU"/>
        </a:p>
      </dgm:t>
    </dgm:pt>
    <dgm:pt modelId="{0D3BB9B4-DF40-4AD3-A686-2C4249A99A8F}" type="pres">
      <dgm:prSet presAssocID="{3C97C5F2-1C00-44C0-A28C-2432F31DBA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802AF-6A8E-4C06-B65D-A3F8D55900A1}" type="pres">
      <dgm:prSet presAssocID="{61536189-9852-4EDD-91C0-BD17447F4AAA}" presName="roof" presStyleLbl="dkBgShp" presStyleIdx="0" presStyleCnt="2" custScaleY="34298" custLinFactNeighborX="200" custLinFactNeighborY="-42177"/>
      <dgm:spPr/>
      <dgm:t>
        <a:bodyPr/>
        <a:lstStyle/>
        <a:p>
          <a:endParaRPr lang="ru-RU"/>
        </a:p>
      </dgm:t>
    </dgm:pt>
    <dgm:pt modelId="{445AC5CD-C45E-45B1-AFC1-49537CB17050}" type="pres">
      <dgm:prSet presAssocID="{61536189-9852-4EDD-91C0-BD17447F4AAA}" presName="pillars" presStyleCnt="0"/>
      <dgm:spPr/>
    </dgm:pt>
    <dgm:pt modelId="{5FEBA20E-C24C-410B-AFF0-CA6A0BF5C82D}" type="pres">
      <dgm:prSet presAssocID="{61536189-9852-4EDD-91C0-BD17447F4AAA}" presName="pillar1" presStyleLbl="node1" presStyleIdx="0" presStyleCnt="3" custScaleY="131233" custLinFactNeighborX="-147" custLinFactNeighborY="-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4F8D-8F84-41AF-8090-0B78FE754E28}" type="pres">
      <dgm:prSet presAssocID="{C1203E09-1507-488C-9EB9-73C66565ACB6}" presName="pillarX" presStyleLbl="node1" presStyleIdx="1" presStyleCnt="3" custScaleY="129731" custLinFactNeighborX="-340" custLinFactNeighborY="-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79D7-975C-42EF-AC45-72BC94C3E83D}" type="pres">
      <dgm:prSet presAssocID="{916E0891-A39E-4E87-87B0-CE644849BAB0}" presName="pillarX" presStyleLbl="node1" presStyleIdx="2" presStyleCnt="3" custScaleY="131983" custLinFactNeighborY="-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ACD4-376C-44D8-9C69-0D6001D5508A}" type="pres">
      <dgm:prSet presAssocID="{61536189-9852-4EDD-91C0-BD17447F4AAA}" presName="base" presStyleLbl="dkBgShp" presStyleIdx="1" presStyleCnt="2" custLinFactY="15533" custLinFactNeighborY="1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252C5E07-DBBA-4A8F-9253-69C85E89BB22}" srcId="{61536189-9852-4EDD-91C0-BD17447F4AAA}" destId="{71307010-0DBF-48A6-A1E5-4B2B32CB5C8E}" srcOrd="0" destOrd="0" parTransId="{0C9BAB16-8967-4FF6-B047-BABEADAB9D2A}" sibTransId="{E0874291-0141-4D33-8FDB-EEFCE7E14E40}"/>
    <dgm:cxn modelId="{91DD16C2-4669-41D5-9DA0-DD8C1A87A58B}" type="presOf" srcId="{916E0891-A39E-4E87-87B0-CE644849BAB0}" destId="{8E8779D7-975C-42EF-AC45-72BC94C3E83D}" srcOrd="0" destOrd="0" presId="urn:microsoft.com/office/officeart/2005/8/layout/hList3"/>
    <dgm:cxn modelId="{904188B7-796C-459D-BEAC-0D3DCE79DD63}" type="presOf" srcId="{C1203E09-1507-488C-9EB9-73C66565ACB6}" destId="{35404F8D-8F84-41AF-8090-0B78FE754E28}" srcOrd="0" destOrd="0" presId="urn:microsoft.com/office/officeart/2005/8/layout/hList3"/>
    <dgm:cxn modelId="{6A64DF84-1685-4E4D-9F5D-9F64AB0C70FB}" srcId="{61536189-9852-4EDD-91C0-BD17447F4AAA}" destId="{916E0891-A39E-4E87-87B0-CE644849BAB0}" srcOrd="2" destOrd="0" parTransId="{280B7C38-AD9C-493A-8076-FDAFBA48EF16}" sibTransId="{8B3344FA-876C-422C-8E83-66C1E2B70780}"/>
    <dgm:cxn modelId="{95DFA8E0-37D1-4B99-ADD5-FC05EAA6E6BE}" type="presOf" srcId="{71307010-0DBF-48A6-A1E5-4B2B32CB5C8E}" destId="{5FEBA20E-C24C-410B-AFF0-CA6A0BF5C82D}" srcOrd="0" destOrd="0" presId="urn:microsoft.com/office/officeart/2005/8/layout/hList3"/>
    <dgm:cxn modelId="{2D4F0A55-01FF-4714-B090-032DE1E14576}" type="presOf" srcId="{61536189-9852-4EDD-91C0-BD17447F4AAA}" destId="{228802AF-6A8E-4C06-B65D-A3F8D55900A1}" srcOrd="0" destOrd="0" presId="urn:microsoft.com/office/officeart/2005/8/layout/hList3"/>
    <dgm:cxn modelId="{15119FE8-6E9E-48C3-8244-7CFDD3FD4B36}" srcId="{61536189-9852-4EDD-91C0-BD17447F4AAA}" destId="{C1203E09-1507-488C-9EB9-73C66565ACB6}" srcOrd="1" destOrd="0" parTransId="{210D38A1-6BB1-4DE2-A118-82418DF9BFFE}" sibTransId="{8C4705CB-4539-4FEC-9A8D-7974DDAEBFDE}"/>
    <dgm:cxn modelId="{8B2EEE97-5435-4666-8AD3-66F931DDB6E2}" type="presOf" srcId="{3C97C5F2-1C00-44C0-A28C-2432F31DBA51}" destId="{0D3BB9B4-DF40-4AD3-A686-2C4249A99A8F}" srcOrd="0" destOrd="0" presId="urn:microsoft.com/office/officeart/2005/8/layout/hList3"/>
    <dgm:cxn modelId="{09F6BB94-1E46-4136-96DB-678B231C74A6}" srcId="{3C97C5F2-1C00-44C0-A28C-2432F31DBA51}" destId="{61536189-9852-4EDD-91C0-BD17447F4AAA}" srcOrd="0" destOrd="0" parTransId="{5B858A82-0345-4BA1-9264-60F79AE351D4}" sibTransId="{2DB74FCD-BAC8-4872-8226-54174E2B7990}"/>
    <dgm:cxn modelId="{1FFB9336-952C-4F1C-811F-A361BD107509}" type="presParOf" srcId="{0D3BB9B4-DF40-4AD3-A686-2C4249A99A8F}" destId="{228802AF-6A8E-4C06-B65D-A3F8D55900A1}" srcOrd="0" destOrd="0" presId="urn:microsoft.com/office/officeart/2005/8/layout/hList3"/>
    <dgm:cxn modelId="{757A1B15-7613-4710-AF06-E54C10F359B0}" type="presParOf" srcId="{0D3BB9B4-DF40-4AD3-A686-2C4249A99A8F}" destId="{445AC5CD-C45E-45B1-AFC1-49537CB17050}" srcOrd="1" destOrd="0" presId="urn:microsoft.com/office/officeart/2005/8/layout/hList3"/>
    <dgm:cxn modelId="{7242911F-BB49-4C72-8E7C-02EF67366819}" type="presParOf" srcId="{445AC5CD-C45E-45B1-AFC1-49537CB17050}" destId="{5FEBA20E-C24C-410B-AFF0-CA6A0BF5C82D}" srcOrd="0" destOrd="0" presId="urn:microsoft.com/office/officeart/2005/8/layout/hList3"/>
    <dgm:cxn modelId="{58F6F07D-1D0F-4B51-BD51-4AE54BD4E0AC}" type="presParOf" srcId="{445AC5CD-C45E-45B1-AFC1-49537CB17050}" destId="{35404F8D-8F84-41AF-8090-0B78FE754E28}" srcOrd="1" destOrd="0" presId="urn:microsoft.com/office/officeart/2005/8/layout/hList3"/>
    <dgm:cxn modelId="{179C07C5-AE22-40BE-A1AA-CAD1A8D4C031}" type="presParOf" srcId="{445AC5CD-C45E-45B1-AFC1-49537CB17050}" destId="{8E8779D7-975C-42EF-AC45-72BC94C3E83D}" srcOrd="2" destOrd="0" presId="urn:microsoft.com/office/officeart/2005/8/layout/hList3"/>
    <dgm:cxn modelId="{8442A78B-E65A-4C6F-A1BE-C9C2F2B05427}" type="presParOf" srcId="{0D3BB9B4-DF40-4AD3-A686-2C4249A99A8F}" destId="{EEFCACD4-376C-44D8-9C69-0D6001D550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97C5F2-1C00-44C0-A28C-2432F31DBA51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536189-9852-4EDD-91C0-BD17447F4AA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dirty="0" smtClean="0">
              <a:latin typeface="Arial Narrow" panose="020B0606020202030204" pitchFamily="34" charset="0"/>
            </a:rPr>
            <a:t>Развитие </a:t>
          </a:r>
          <a:r>
            <a:rPr lang="en-US" sz="3600" dirty="0" smtClean="0">
              <a:latin typeface="Arial Narrow" panose="020B0606020202030204" pitchFamily="34" charset="0"/>
            </a:rPr>
            <a:t>Support - </a:t>
          </a:r>
          <a:r>
            <a:rPr lang="ru-RU" sz="3600" dirty="0" smtClean="0">
              <a:latin typeface="Arial Narrow" panose="020B0606020202030204" pitchFamily="34" charset="0"/>
            </a:rPr>
            <a:t>сотрудников</a:t>
          </a:r>
          <a:endParaRPr lang="ru-RU" sz="3600" dirty="0">
            <a:latin typeface="Arial Narrow" panose="020B0606020202030204" pitchFamily="34" charset="0"/>
          </a:endParaRPr>
        </a:p>
      </dgm:t>
    </dgm:pt>
    <dgm:pt modelId="{5B858A82-0345-4BA1-9264-60F79AE351D4}" type="parTrans" cxnId="{09F6BB94-1E46-4136-96DB-678B231C74A6}">
      <dgm:prSet/>
      <dgm:spPr/>
      <dgm:t>
        <a:bodyPr/>
        <a:lstStyle/>
        <a:p>
          <a:endParaRPr lang="ru-RU"/>
        </a:p>
      </dgm:t>
    </dgm:pt>
    <dgm:pt modelId="{2DB74FCD-BAC8-4872-8226-54174E2B7990}" type="sibTrans" cxnId="{09F6BB94-1E46-4136-96DB-678B231C74A6}">
      <dgm:prSet/>
      <dgm:spPr/>
      <dgm:t>
        <a:bodyPr/>
        <a:lstStyle/>
        <a:p>
          <a:endParaRPr lang="ru-RU"/>
        </a:p>
      </dgm:t>
    </dgm:pt>
    <dgm:pt modelId="{71307010-0DBF-48A6-A1E5-4B2B32CB5C8E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0C9BAB16-8967-4FF6-B047-BABEADAB9D2A}" type="parTrans" cxnId="{252C5E07-DBBA-4A8F-9253-69C85E89BB22}">
      <dgm:prSet/>
      <dgm:spPr/>
      <dgm:t>
        <a:bodyPr/>
        <a:lstStyle/>
        <a:p>
          <a:endParaRPr lang="ru-RU"/>
        </a:p>
      </dgm:t>
    </dgm:pt>
    <dgm:pt modelId="{E0874291-0141-4D33-8FDB-EEFCE7E14E40}" type="sibTrans" cxnId="{252C5E07-DBBA-4A8F-9253-69C85E89BB22}">
      <dgm:prSet/>
      <dgm:spPr/>
      <dgm:t>
        <a:bodyPr/>
        <a:lstStyle/>
        <a:p>
          <a:endParaRPr lang="ru-RU"/>
        </a:p>
      </dgm:t>
    </dgm:pt>
    <dgm:pt modelId="{C1203E09-1507-488C-9EB9-73C66565ACB6}">
      <dgm:prSet phldrT="[Текст]" custT="1"/>
      <dgm:spPr>
        <a:solidFill>
          <a:srgbClr val="FFFFCC"/>
        </a:solidFill>
      </dgm:spPr>
      <dgm:t>
        <a:bodyPr/>
        <a:lstStyle/>
        <a:p>
          <a:pPr marL="0" indent="361950"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Клиентоориентированный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 сервис для сотрудников обслуживающих подразделений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сервиса в зависимости от типологии клиента (модель </a:t>
          </a:r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DISC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)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Эффективная работа с жалобами и возражениями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эффективной коммуникации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Обслуживание клиентов «сегмента премиум»</a:t>
          </a:r>
          <a:endParaRPr lang="en-US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en-US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en-US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800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210D38A1-6BB1-4DE2-A118-82418DF9BFFE}" type="parTrans" cxnId="{15119FE8-6E9E-48C3-8244-7CFDD3FD4B36}">
      <dgm:prSet/>
      <dgm:spPr/>
      <dgm:t>
        <a:bodyPr/>
        <a:lstStyle/>
        <a:p>
          <a:endParaRPr lang="ru-RU"/>
        </a:p>
      </dgm:t>
    </dgm:pt>
    <dgm:pt modelId="{8C4705CB-4539-4FEC-9A8D-7974DDAEBFDE}" type="sibTrans" cxnId="{15119FE8-6E9E-48C3-8244-7CFDD3FD4B36}">
      <dgm:prSet/>
      <dgm:spPr/>
      <dgm:t>
        <a:bodyPr/>
        <a:lstStyle/>
        <a:p>
          <a:endParaRPr lang="ru-RU"/>
        </a:p>
      </dgm:t>
    </dgm:pt>
    <dgm:pt modelId="{916E0891-A39E-4E87-87B0-CE644849BAB0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поддерживающих кейс-каскадов для 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клиентоориентированного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сервиса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стандартов работы в компании, книги </a:t>
          </a:r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Best-practice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и внедрение системы наставничества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Книжные клубы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Семинары в формате анализа художественных фильмов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Модерационные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конференции и форумы </a:t>
          </a:r>
          <a:endParaRPr lang="en-US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ctr"/>
          <a:endParaRPr lang="en-US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Внедрение системы </a:t>
          </a:r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NPS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280B7C38-AD9C-493A-8076-FDAFBA48EF16}" type="parTrans" cxnId="{6A64DF84-1685-4E4D-9F5D-9F64AB0C70FB}">
      <dgm:prSet/>
      <dgm:spPr/>
      <dgm:t>
        <a:bodyPr/>
        <a:lstStyle/>
        <a:p>
          <a:endParaRPr lang="ru-RU"/>
        </a:p>
      </dgm:t>
    </dgm:pt>
    <dgm:pt modelId="{8B3344FA-876C-422C-8E83-66C1E2B70780}" type="sibTrans" cxnId="{6A64DF84-1685-4E4D-9F5D-9F64AB0C70FB}">
      <dgm:prSet/>
      <dgm:spPr/>
      <dgm:t>
        <a:bodyPr/>
        <a:lstStyle/>
        <a:p>
          <a:endParaRPr lang="ru-RU"/>
        </a:p>
      </dgm:t>
    </dgm:pt>
    <dgm:pt modelId="{0D3BB9B4-DF40-4AD3-A686-2C4249A99A8F}" type="pres">
      <dgm:prSet presAssocID="{3C97C5F2-1C00-44C0-A28C-2432F31DBA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802AF-6A8E-4C06-B65D-A3F8D55900A1}" type="pres">
      <dgm:prSet presAssocID="{61536189-9852-4EDD-91C0-BD17447F4AAA}" presName="roof" presStyleLbl="dkBgShp" presStyleIdx="0" presStyleCnt="2" custScaleY="34298" custLinFactNeighborX="6" custLinFactNeighborY="-11844"/>
      <dgm:spPr/>
      <dgm:t>
        <a:bodyPr/>
        <a:lstStyle/>
        <a:p>
          <a:endParaRPr lang="ru-RU"/>
        </a:p>
      </dgm:t>
    </dgm:pt>
    <dgm:pt modelId="{445AC5CD-C45E-45B1-AFC1-49537CB17050}" type="pres">
      <dgm:prSet presAssocID="{61536189-9852-4EDD-91C0-BD17447F4AAA}" presName="pillars" presStyleCnt="0"/>
      <dgm:spPr/>
    </dgm:pt>
    <dgm:pt modelId="{5FEBA20E-C24C-410B-AFF0-CA6A0BF5C82D}" type="pres">
      <dgm:prSet presAssocID="{61536189-9852-4EDD-91C0-BD17447F4AAA}" presName="pillar1" presStyleLbl="node1" presStyleIdx="0" presStyleCnt="3" custScaleY="131233" custLinFactNeighborX="-147" custLinFactNeighborY="-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4F8D-8F84-41AF-8090-0B78FE754E28}" type="pres">
      <dgm:prSet presAssocID="{C1203E09-1507-488C-9EB9-73C66565ACB6}" presName="pillarX" presStyleLbl="node1" presStyleIdx="1" presStyleCnt="3" custScaleY="129731" custLinFactNeighborX="-340" custLinFactNeighborY="-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79D7-975C-42EF-AC45-72BC94C3E83D}" type="pres">
      <dgm:prSet presAssocID="{916E0891-A39E-4E87-87B0-CE644849BAB0}" presName="pillarX" presStyleLbl="node1" presStyleIdx="2" presStyleCnt="3" custScaleY="131983" custLinFactNeighborY="-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ACD4-376C-44D8-9C69-0D6001D5508A}" type="pres">
      <dgm:prSet presAssocID="{61536189-9852-4EDD-91C0-BD17447F4AAA}" presName="base" presStyleLbl="dkBgShp" presStyleIdx="1" presStyleCnt="2" custLinFactY="15533" custLinFactNeighborY="1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B94D4CB5-C9B0-453A-831C-0528694FCF6B}" type="presOf" srcId="{916E0891-A39E-4E87-87B0-CE644849BAB0}" destId="{8E8779D7-975C-42EF-AC45-72BC94C3E83D}" srcOrd="0" destOrd="0" presId="urn:microsoft.com/office/officeart/2005/8/layout/hList3"/>
    <dgm:cxn modelId="{09F6BB94-1E46-4136-96DB-678B231C74A6}" srcId="{3C97C5F2-1C00-44C0-A28C-2432F31DBA51}" destId="{61536189-9852-4EDD-91C0-BD17447F4AAA}" srcOrd="0" destOrd="0" parTransId="{5B858A82-0345-4BA1-9264-60F79AE351D4}" sibTransId="{2DB74FCD-BAC8-4872-8226-54174E2B7990}"/>
    <dgm:cxn modelId="{1C75573C-15CB-4A58-915D-87D5B32623F9}" type="presOf" srcId="{3C97C5F2-1C00-44C0-A28C-2432F31DBA51}" destId="{0D3BB9B4-DF40-4AD3-A686-2C4249A99A8F}" srcOrd="0" destOrd="0" presId="urn:microsoft.com/office/officeart/2005/8/layout/hList3"/>
    <dgm:cxn modelId="{519669D1-38D3-4492-8567-6F64496EA4B9}" type="presOf" srcId="{71307010-0DBF-48A6-A1E5-4B2B32CB5C8E}" destId="{5FEBA20E-C24C-410B-AFF0-CA6A0BF5C82D}" srcOrd="0" destOrd="0" presId="urn:microsoft.com/office/officeart/2005/8/layout/hList3"/>
    <dgm:cxn modelId="{928D9103-EEC7-4CE2-BE3E-2A6089B4FBF2}" type="presOf" srcId="{61536189-9852-4EDD-91C0-BD17447F4AAA}" destId="{228802AF-6A8E-4C06-B65D-A3F8D55900A1}" srcOrd="0" destOrd="0" presId="urn:microsoft.com/office/officeart/2005/8/layout/hList3"/>
    <dgm:cxn modelId="{6A64DF84-1685-4E4D-9F5D-9F64AB0C70FB}" srcId="{61536189-9852-4EDD-91C0-BD17447F4AAA}" destId="{916E0891-A39E-4E87-87B0-CE644849BAB0}" srcOrd="2" destOrd="0" parTransId="{280B7C38-AD9C-493A-8076-FDAFBA48EF16}" sibTransId="{8B3344FA-876C-422C-8E83-66C1E2B70780}"/>
    <dgm:cxn modelId="{252C5E07-DBBA-4A8F-9253-69C85E89BB22}" srcId="{61536189-9852-4EDD-91C0-BD17447F4AAA}" destId="{71307010-0DBF-48A6-A1E5-4B2B32CB5C8E}" srcOrd="0" destOrd="0" parTransId="{0C9BAB16-8967-4FF6-B047-BABEADAB9D2A}" sibTransId="{E0874291-0141-4D33-8FDB-EEFCE7E14E40}"/>
    <dgm:cxn modelId="{F248BF87-5625-4330-8817-7CCA9EBFC601}" type="presOf" srcId="{C1203E09-1507-488C-9EB9-73C66565ACB6}" destId="{35404F8D-8F84-41AF-8090-0B78FE754E28}" srcOrd="0" destOrd="0" presId="urn:microsoft.com/office/officeart/2005/8/layout/hList3"/>
    <dgm:cxn modelId="{15119FE8-6E9E-48C3-8244-7CFDD3FD4B36}" srcId="{61536189-9852-4EDD-91C0-BD17447F4AAA}" destId="{C1203E09-1507-488C-9EB9-73C66565ACB6}" srcOrd="1" destOrd="0" parTransId="{210D38A1-6BB1-4DE2-A118-82418DF9BFFE}" sibTransId="{8C4705CB-4539-4FEC-9A8D-7974DDAEBFDE}"/>
    <dgm:cxn modelId="{C6064F0F-9597-4135-8BF4-5AA261B76C2D}" type="presParOf" srcId="{0D3BB9B4-DF40-4AD3-A686-2C4249A99A8F}" destId="{228802AF-6A8E-4C06-B65D-A3F8D55900A1}" srcOrd="0" destOrd="0" presId="urn:microsoft.com/office/officeart/2005/8/layout/hList3"/>
    <dgm:cxn modelId="{7097C7E5-6943-45FC-9865-AE1AF57EB842}" type="presParOf" srcId="{0D3BB9B4-DF40-4AD3-A686-2C4249A99A8F}" destId="{445AC5CD-C45E-45B1-AFC1-49537CB17050}" srcOrd="1" destOrd="0" presId="urn:microsoft.com/office/officeart/2005/8/layout/hList3"/>
    <dgm:cxn modelId="{03517C34-99C6-428F-8A09-060F5F30D10C}" type="presParOf" srcId="{445AC5CD-C45E-45B1-AFC1-49537CB17050}" destId="{5FEBA20E-C24C-410B-AFF0-CA6A0BF5C82D}" srcOrd="0" destOrd="0" presId="urn:microsoft.com/office/officeart/2005/8/layout/hList3"/>
    <dgm:cxn modelId="{6C85B644-05A6-4F6B-9058-6231349EED23}" type="presParOf" srcId="{445AC5CD-C45E-45B1-AFC1-49537CB17050}" destId="{35404F8D-8F84-41AF-8090-0B78FE754E28}" srcOrd="1" destOrd="0" presId="urn:microsoft.com/office/officeart/2005/8/layout/hList3"/>
    <dgm:cxn modelId="{253A67AA-44CD-4DE9-8F8C-4F58CEF46C87}" type="presParOf" srcId="{445AC5CD-C45E-45B1-AFC1-49537CB17050}" destId="{8E8779D7-975C-42EF-AC45-72BC94C3E83D}" srcOrd="2" destOrd="0" presId="urn:microsoft.com/office/officeart/2005/8/layout/hList3"/>
    <dgm:cxn modelId="{67147D69-ACE5-46E5-B811-534BFF1D12CD}" type="presParOf" srcId="{0D3BB9B4-DF40-4AD3-A686-2C4249A99A8F}" destId="{EEFCACD4-376C-44D8-9C69-0D6001D550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97C5F2-1C00-44C0-A28C-2432F31DBA51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536189-9852-4EDD-91C0-BD17447F4AA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dirty="0" smtClean="0">
              <a:latin typeface="Arial Narrow" panose="020B0606020202030204" pitchFamily="34" charset="0"/>
            </a:rPr>
            <a:t>Развитие сотрудников </a:t>
          </a:r>
          <a:r>
            <a:rPr lang="ru-RU" sz="3600" smtClean="0">
              <a:latin typeface="Arial Narrow" panose="020B0606020202030204" pitchFamily="34" charset="0"/>
            </a:rPr>
            <a:t>офисных подразделений</a:t>
          </a:r>
          <a:endParaRPr lang="ru-RU" sz="3600" dirty="0">
            <a:latin typeface="Arial Narrow" panose="020B0606020202030204" pitchFamily="34" charset="0"/>
          </a:endParaRPr>
        </a:p>
      </dgm:t>
    </dgm:pt>
    <dgm:pt modelId="{5B858A82-0345-4BA1-9264-60F79AE351D4}" type="parTrans" cxnId="{09F6BB94-1E46-4136-96DB-678B231C74A6}">
      <dgm:prSet/>
      <dgm:spPr/>
      <dgm:t>
        <a:bodyPr/>
        <a:lstStyle/>
        <a:p>
          <a:endParaRPr lang="ru-RU"/>
        </a:p>
      </dgm:t>
    </dgm:pt>
    <dgm:pt modelId="{2DB74FCD-BAC8-4872-8226-54174E2B7990}" type="sibTrans" cxnId="{09F6BB94-1E46-4136-96DB-678B231C74A6}">
      <dgm:prSet/>
      <dgm:spPr/>
      <dgm:t>
        <a:bodyPr/>
        <a:lstStyle/>
        <a:p>
          <a:endParaRPr lang="ru-RU"/>
        </a:p>
      </dgm:t>
    </dgm:pt>
    <dgm:pt modelId="{71307010-0DBF-48A6-A1E5-4B2B32CB5C8E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0C9BAB16-8967-4FF6-B047-BABEADAB9D2A}" type="parTrans" cxnId="{252C5E07-DBBA-4A8F-9253-69C85E89BB22}">
      <dgm:prSet/>
      <dgm:spPr/>
      <dgm:t>
        <a:bodyPr/>
        <a:lstStyle/>
        <a:p>
          <a:endParaRPr lang="ru-RU"/>
        </a:p>
      </dgm:t>
    </dgm:pt>
    <dgm:pt modelId="{E0874291-0141-4D33-8FDB-EEFCE7E14E40}" type="sibTrans" cxnId="{252C5E07-DBBA-4A8F-9253-69C85E89BB22}">
      <dgm:prSet/>
      <dgm:spPr/>
      <dgm:t>
        <a:bodyPr/>
        <a:lstStyle/>
        <a:p>
          <a:endParaRPr lang="ru-RU"/>
        </a:p>
      </dgm:t>
    </dgm:pt>
    <dgm:pt modelId="{C1203E09-1507-488C-9EB9-73C66565ACB6}">
      <dgm:prSet phldrT="[Текст]" custT="1"/>
      <dgm:spPr>
        <a:solidFill>
          <a:srgbClr val="FFFFCC"/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эффективной коммуникации в кросс-функциональном взаимодействии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управление временными ресурсами (тайм-менеджмент)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Стресс-менеджмент и техники эффективной 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саморегуляции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переговоров. Манипуляции. Переговоры в жестких условиях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презентации и эффективного выступления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конфликтом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Личная эффективность как залог успешной работы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Эмоциональный интеллект в командной работе</a:t>
          </a:r>
        </a:p>
        <a:p>
          <a:pPr marL="0" indent="361950" algn="just">
            <a:spcAft>
              <a:spcPts val="1200"/>
            </a:spcAft>
          </a:pP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Создание проектной команды и эффективное управление проектом</a:t>
          </a:r>
        </a:p>
      </dgm:t>
    </dgm:pt>
    <dgm:pt modelId="{210D38A1-6BB1-4DE2-A118-82418DF9BFFE}" type="parTrans" cxnId="{15119FE8-6E9E-48C3-8244-7CFDD3FD4B36}">
      <dgm:prSet/>
      <dgm:spPr/>
      <dgm:t>
        <a:bodyPr/>
        <a:lstStyle/>
        <a:p>
          <a:endParaRPr lang="ru-RU"/>
        </a:p>
      </dgm:t>
    </dgm:pt>
    <dgm:pt modelId="{8C4705CB-4539-4FEC-9A8D-7974DDAEBFDE}" type="sibTrans" cxnId="{15119FE8-6E9E-48C3-8244-7CFDD3FD4B36}">
      <dgm:prSet/>
      <dgm:spPr/>
      <dgm:t>
        <a:bodyPr/>
        <a:lstStyle/>
        <a:p>
          <a:endParaRPr lang="ru-RU"/>
        </a:p>
      </dgm:t>
    </dgm:pt>
    <dgm:pt modelId="{916E0891-A39E-4E87-87B0-CE644849BAB0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стандартов работы, книги </a:t>
          </a:r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Best-practice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, скриптов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поддерживающих кейс-каскадов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и внедрение системы наставничества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Он-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лайн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симулятор коммуникативных практик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Книжные клубы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Семинары в формате анализа художественных фильмов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Вовлекающие конференции и форумы</a:t>
          </a:r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280B7C38-AD9C-493A-8076-FDAFBA48EF16}" type="parTrans" cxnId="{6A64DF84-1685-4E4D-9F5D-9F64AB0C70FB}">
      <dgm:prSet/>
      <dgm:spPr/>
      <dgm:t>
        <a:bodyPr/>
        <a:lstStyle/>
        <a:p>
          <a:endParaRPr lang="ru-RU"/>
        </a:p>
      </dgm:t>
    </dgm:pt>
    <dgm:pt modelId="{8B3344FA-876C-422C-8E83-66C1E2B70780}" type="sibTrans" cxnId="{6A64DF84-1685-4E4D-9F5D-9F64AB0C70FB}">
      <dgm:prSet/>
      <dgm:spPr/>
      <dgm:t>
        <a:bodyPr/>
        <a:lstStyle/>
        <a:p>
          <a:endParaRPr lang="ru-RU"/>
        </a:p>
      </dgm:t>
    </dgm:pt>
    <dgm:pt modelId="{0D3BB9B4-DF40-4AD3-A686-2C4249A99A8F}" type="pres">
      <dgm:prSet presAssocID="{3C97C5F2-1C00-44C0-A28C-2432F31DBA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802AF-6A8E-4C06-B65D-A3F8D55900A1}" type="pres">
      <dgm:prSet presAssocID="{61536189-9852-4EDD-91C0-BD17447F4AAA}" presName="roof" presStyleLbl="dkBgShp" presStyleIdx="0" presStyleCnt="2" custScaleY="34298" custLinFactNeighborX="383" custLinFactNeighborY="-9477"/>
      <dgm:spPr/>
      <dgm:t>
        <a:bodyPr/>
        <a:lstStyle/>
        <a:p>
          <a:endParaRPr lang="ru-RU"/>
        </a:p>
      </dgm:t>
    </dgm:pt>
    <dgm:pt modelId="{445AC5CD-C45E-45B1-AFC1-49537CB17050}" type="pres">
      <dgm:prSet presAssocID="{61536189-9852-4EDD-91C0-BD17447F4AAA}" presName="pillars" presStyleCnt="0"/>
      <dgm:spPr/>
    </dgm:pt>
    <dgm:pt modelId="{5FEBA20E-C24C-410B-AFF0-CA6A0BF5C82D}" type="pres">
      <dgm:prSet presAssocID="{61536189-9852-4EDD-91C0-BD17447F4AAA}" presName="pillar1" presStyleLbl="node1" presStyleIdx="0" presStyleCnt="3" custScaleY="131233" custLinFactNeighborX="-147" custLinFactNeighborY="-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4F8D-8F84-41AF-8090-0B78FE754E28}" type="pres">
      <dgm:prSet presAssocID="{C1203E09-1507-488C-9EB9-73C66565ACB6}" presName="pillarX" presStyleLbl="node1" presStyleIdx="1" presStyleCnt="3" custScaleY="129731" custLinFactNeighborX="1152" custLinFactNeighborY="-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79D7-975C-42EF-AC45-72BC94C3E83D}" type="pres">
      <dgm:prSet presAssocID="{916E0891-A39E-4E87-87B0-CE644849BAB0}" presName="pillarX" presStyleLbl="node1" presStyleIdx="2" presStyleCnt="3" custScaleY="131983" custLinFactNeighborY="-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ACD4-376C-44D8-9C69-0D6001D5508A}" type="pres">
      <dgm:prSet presAssocID="{61536189-9852-4EDD-91C0-BD17447F4AAA}" presName="base" presStyleLbl="dkBgShp" presStyleIdx="1" presStyleCnt="2" custLinFactY="15533" custLinFactNeighborY="1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367E7048-73A6-4F31-9CE6-412CB85E7026}" type="presOf" srcId="{71307010-0DBF-48A6-A1E5-4B2B32CB5C8E}" destId="{5FEBA20E-C24C-410B-AFF0-CA6A0BF5C82D}" srcOrd="0" destOrd="0" presId="urn:microsoft.com/office/officeart/2005/8/layout/hList3"/>
    <dgm:cxn modelId="{7B2C3580-467D-4725-A0CA-9D9D68F432C1}" type="presOf" srcId="{3C97C5F2-1C00-44C0-A28C-2432F31DBA51}" destId="{0D3BB9B4-DF40-4AD3-A686-2C4249A99A8F}" srcOrd="0" destOrd="0" presId="urn:microsoft.com/office/officeart/2005/8/layout/hList3"/>
    <dgm:cxn modelId="{09F6BB94-1E46-4136-96DB-678B231C74A6}" srcId="{3C97C5F2-1C00-44C0-A28C-2432F31DBA51}" destId="{61536189-9852-4EDD-91C0-BD17447F4AAA}" srcOrd="0" destOrd="0" parTransId="{5B858A82-0345-4BA1-9264-60F79AE351D4}" sibTransId="{2DB74FCD-BAC8-4872-8226-54174E2B7990}"/>
    <dgm:cxn modelId="{6A64DF84-1685-4E4D-9F5D-9F64AB0C70FB}" srcId="{61536189-9852-4EDD-91C0-BD17447F4AAA}" destId="{916E0891-A39E-4E87-87B0-CE644849BAB0}" srcOrd="2" destOrd="0" parTransId="{280B7C38-AD9C-493A-8076-FDAFBA48EF16}" sibTransId="{8B3344FA-876C-422C-8E83-66C1E2B70780}"/>
    <dgm:cxn modelId="{252C5E07-DBBA-4A8F-9253-69C85E89BB22}" srcId="{61536189-9852-4EDD-91C0-BD17447F4AAA}" destId="{71307010-0DBF-48A6-A1E5-4B2B32CB5C8E}" srcOrd="0" destOrd="0" parTransId="{0C9BAB16-8967-4FF6-B047-BABEADAB9D2A}" sibTransId="{E0874291-0141-4D33-8FDB-EEFCE7E14E40}"/>
    <dgm:cxn modelId="{98480DAC-B82A-4841-AE4A-382F12021B3B}" type="presOf" srcId="{916E0891-A39E-4E87-87B0-CE644849BAB0}" destId="{8E8779D7-975C-42EF-AC45-72BC94C3E83D}" srcOrd="0" destOrd="0" presId="urn:microsoft.com/office/officeart/2005/8/layout/hList3"/>
    <dgm:cxn modelId="{15119FE8-6E9E-48C3-8244-7CFDD3FD4B36}" srcId="{61536189-9852-4EDD-91C0-BD17447F4AAA}" destId="{C1203E09-1507-488C-9EB9-73C66565ACB6}" srcOrd="1" destOrd="0" parTransId="{210D38A1-6BB1-4DE2-A118-82418DF9BFFE}" sibTransId="{8C4705CB-4539-4FEC-9A8D-7974DDAEBFDE}"/>
    <dgm:cxn modelId="{3226399C-A317-4D2F-A132-66E90B7F5F3C}" type="presOf" srcId="{C1203E09-1507-488C-9EB9-73C66565ACB6}" destId="{35404F8D-8F84-41AF-8090-0B78FE754E28}" srcOrd="0" destOrd="0" presId="urn:microsoft.com/office/officeart/2005/8/layout/hList3"/>
    <dgm:cxn modelId="{66618263-0624-4AE8-AAC0-CD235B6FBD52}" type="presOf" srcId="{61536189-9852-4EDD-91C0-BD17447F4AAA}" destId="{228802AF-6A8E-4C06-B65D-A3F8D55900A1}" srcOrd="0" destOrd="0" presId="urn:microsoft.com/office/officeart/2005/8/layout/hList3"/>
    <dgm:cxn modelId="{7B091D84-6F9A-4EA1-885D-60969396B60D}" type="presParOf" srcId="{0D3BB9B4-DF40-4AD3-A686-2C4249A99A8F}" destId="{228802AF-6A8E-4C06-B65D-A3F8D55900A1}" srcOrd="0" destOrd="0" presId="urn:microsoft.com/office/officeart/2005/8/layout/hList3"/>
    <dgm:cxn modelId="{3E67DFD2-F531-4D6F-9ED4-CFA68983AAD1}" type="presParOf" srcId="{0D3BB9B4-DF40-4AD3-A686-2C4249A99A8F}" destId="{445AC5CD-C45E-45B1-AFC1-49537CB17050}" srcOrd="1" destOrd="0" presId="urn:microsoft.com/office/officeart/2005/8/layout/hList3"/>
    <dgm:cxn modelId="{E8AFCEC7-1208-4AFE-937A-6A02F947B878}" type="presParOf" srcId="{445AC5CD-C45E-45B1-AFC1-49537CB17050}" destId="{5FEBA20E-C24C-410B-AFF0-CA6A0BF5C82D}" srcOrd="0" destOrd="0" presId="urn:microsoft.com/office/officeart/2005/8/layout/hList3"/>
    <dgm:cxn modelId="{85492310-5126-4051-986A-ABEF16CE5FBA}" type="presParOf" srcId="{445AC5CD-C45E-45B1-AFC1-49537CB17050}" destId="{35404F8D-8F84-41AF-8090-0B78FE754E28}" srcOrd="1" destOrd="0" presId="urn:microsoft.com/office/officeart/2005/8/layout/hList3"/>
    <dgm:cxn modelId="{8DB53611-8864-48A3-8BE8-0E8A5AEE5668}" type="presParOf" srcId="{445AC5CD-C45E-45B1-AFC1-49537CB17050}" destId="{8E8779D7-975C-42EF-AC45-72BC94C3E83D}" srcOrd="2" destOrd="0" presId="urn:microsoft.com/office/officeart/2005/8/layout/hList3"/>
    <dgm:cxn modelId="{93E8FB93-7A2B-4A67-B978-9ADECAC77A49}" type="presParOf" srcId="{0D3BB9B4-DF40-4AD3-A686-2C4249A99A8F}" destId="{EEFCACD4-376C-44D8-9C69-0D6001D550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21A4A0-BD92-4F23-BCFC-7A23596FAAA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1DE84-6CAD-4C7F-8F09-AB2524EC58D8}">
      <dgm:prSet phldrT="[Текст]"/>
      <dgm:spPr/>
      <dgm:t>
        <a:bodyPr/>
        <a:lstStyle/>
        <a:p>
          <a:r>
            <a:rPr lang="ru-RU" b="1" dirty="0" smtClean="0"/>
            <a:t>Разрабатывается под конкретный запрос заказчика</a:t>
          </a:r>
          <a:endParaRPr lang="ru-RU" b="1" dirty="0"/>
        </a:p>
      </dgm:t>
    </dgm:pt>
    <dgm:pt modelId="{42D65EEF-8DCB-4BB6-91E4-C32F60553255}" type="parTrans" cxnId="{153B3BEE-370D-45D9-8370-FE31BEC79ACD}">
      <dgm:prSet/>
      <dgm:spPr/>
      <dgm:t>
        <a:bodyPr/>
        <a:lstStyle/>
        <a:p>
          <a:endParaRPr lang="ru-RU" b="1"/>
        </a:p>
      </dgm:t>
    </dgm:pt>
    <dgm:pt modelId="{6022F62E-393E-48CC-91FE-C00940CCD9CC}" type="sibTrans" cxnId="{153B3BEE-370D-45D9-8370-FE31BEC79ACD}">
      <dgm:prSet/>
      <dgm:spPr/>
      <dgm:t>
        <a:bodyPr/>
        <a:lstStyle/>
        <a:p>
          <a:endParaRPr lang="ru-RU" b="1"/>
        </a:p>
      </dgm:t>
    </dgm:pt>
    <dgm:pt modelId="{530D5F25-A03D-4F32-B4C8-EAAE50C87D12}">
      <dgm:prSet phldrT="[Текст]"/>
      <dgm:spPr/>
      <dgm:t>
        <a:bodyPr/>
        <a:lstStyle/>
        <a:p>
          <a:r>
            <a:rPr lang="ru-RU" b="1" dirty="0" smtClean="0"/>
            <a:t>Уникальная игровая фабула</a:t>
          </a:r>
          <a:endParaRPr lang="ru-RU" b="1" dirty="0"/>
        </a:p>
      </dgm:t>
    </dgm:pt>
    <dgm:pt modelId="{561A7B76-C0A5-468A-99B3-BF9196C01D70}" type="parTrans" cxnId="{A8105798-B850-489B-AE60-D8FE266B0189}">
      <dgm:prSet/>
      <dgm:spPr/>
      <dgm:t>
        <a:bodyPr/>
        <a:lstStyle/>
        <a:p>
          <a:endParaRPr lang="ru-RU" b="1"/>
        </a:p>
      </dgm:t>
    </dgm:pt>
    <dgm:pt modelId="{3F176B77-410C-4AFA-9ECA-0EBC70835B5F}" type="sibTrans" cxnId="{A8105798-B850-489B-AE60-D8FE266B0189}">
      <dgm:prSet/>
      <dgm:spPr/>
      <dgm:t>
        <a:bodyPr/>
        <a:lstStyle/>
        <a:p>
          <a:endParaRPr lang="ru-RU" b="1"/>
        </a:p>
      </dgm:t>
    </dgm:pt>
    <dgm:pt modelId="{A6ADBD65-559A-4A90-9ED3-CE3045A055AD}">
      <dgm:prSet phldrT="[Текст]"/>
      <dgm:spPr/>
      <dgm:t>
        <a:bodyPr/>
        <a:lstStyle/>
        <a:p>
          <a:r>
            <a:rPr lang="ru-RU" b="1" dirty="0" smtClean="0"/>
            <a:t>Оценка большого количества сотрудников </a:t>
          </a:r>
          <a:endParaRPr lang="ru-RU" b="1" dirty="0"/>
        </a:p>
      </dgm:t>
    </dgm:pt>
    <dgm:pt modelId="{2E5893C5-7659-44FC-AD49-A734E9C30B5E}" type="parTrans" cxnId="{5370BB8B-D282-41A4-AA15-F148DB18F534}">
      <dgm:prSet/>
      <dgm:spPr/>
      <dgm:t>
        <a:bodyPr/>
        <a:lstStyle/>
        <a:p>
          <a:endParaRPr lang="ru-RU" b="1"/>
        </a:p>
      </dgm:t>
    </dgm:pt>
    <dgm:pt modelId="{0A0468C3-6820-47E7-97FF-8036B71CE30E}" type="sibTrans" cxnId="{5370BB8B-D282-41A4-AA15-F148DB18F534}">
      <dgm:prSet/>
      <dgm:spPr/>
      <dgm:t>
        <a:bodyPr/>
        <a:lstStyle/>
        <a:p>
          <a:endParaRPr lang="ru-RU" b="1"/>
        </a:p>
      </dgm:t>
    </dgm:pt>
    <dgm:pt modelId="{92579960-CBE3-48FE-8324-551E5855E0C5}">
      <dgm:prSet phldrT="[Текст]"/>
      <dgm:spPr/>
      <dgm:t>
        <a:bodyPr/>
        <a:lstStyle/>
        <a:p>
          <a:r>
            <a:rPr lang="ru-RU" b="1" dirty="0" smtClean="0"/>
            <a:t>Одновременная оценка навыков и личностных качеств</a:t>
          </a:r>
          <a:endParaRPr lang="ru-RU" b="1" dirty="0"/>
        </a:p>
      </dgm:t>
    </dgm:pt>
    <dgm:pt modelId="{3106239F-3CF8-4FF6-B9D5-3E4A6A6DA50D}" type="parTrans" cxnId="{F0619A52-03B6-4647-9469-EBAE565CECFD}">
      <dgm:prSet/>
      <dgm:spPr/>
      <dgm:t>
        <a:bodyPr/>
        <a:lstStyle/>
        <a:p>
          <a:endParaRPr lang="ru-RU" b="1"/>
        </a:p>
      </dgm:t>
    </dgm:pt>
    <dgm:pt modelId="{B055EAA4-9BC2-4D05-8373-72A5C599749A}" type="sibTrans" cxnId="{F0619A52-03B6-4647-9469-EBAE565CECFD}">
      <dgm:prSet/>
      <dgm:spPr/>
      <dgm:t>
        <a:bodyPr/>
        <a:lstStyle/>
        <a:p>
          <a:endParaRPr lang="ru-RU" b="1"/>
        </a:p>
      </dgm:t>
    </dgm:pt>
    <dgm:pt modelId="{44F3A458-B305-47CF-B26C-84CF06EB54A1}">
      <dgm:prSet phldrT="[Текст]"/>
      <dgm:spPr/>
      <dgm:t>
        <a:bodyPr/>
        <a:lstStyle/>
        <a:p>
          <a:r>
            <a:rPr lang="ru-RU" b="1" dirty="0" smtClean="0"/>
            <a:t>Оценка стратегий и принятых решений</a:t>
          </a:r>
          <a:endParaRPr lang="ru-RU" b="1" dirty="0"/>
        </a:p>
      </dgm:t>
    </dgm:pt>
    <dgm:pt modelId="{D79A6B49-6846-4BD7-B7DC-F98710DD0AF3}" type="parTrans" cxnId="{38993E69-6649-4C36-B783-18DE3BAD3408}">
      <dgm:prSet/>
      <dgm:spPr/>
      <dgm:t>
        <a:bodyPr/>
        <a:lstStyle/>
        <a:p>
          <a:endParaRPr lang="ru-RU" b="1"/>
        </a:p>
      </dgm:t>
    </dgm:pt>
    <dgm:pt modelId="{B98624ED-EB0F-4C85-898C-4D2B4E2D5579}" type="sibTrans" cxnId="{38993E69-6649-4C36-B783-18DE3BAD3408}">
      <dgm:prSet/>
      <dgm:spPr/>
      <dgm:t>
        <a:bodyPr/>
        <a:lstStyle/>
        <a:p>
          <a:endParaRPr lang="ru-RU" b="1"/>
        </a:p>
      </dgm:t>
    </dgm:pt>
    <dgm:pt modelId="{F7A50754-D01E-4CC9-80B0-D0AF8B29FCFF}" type="pres">
      <dgm:prSet presAssocID="{4721A4A0-BD92-4F23-BCFC-7A23596FAA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CD83D-B7C2-4472-ACD7-C61E04C395A4}" type="pres">
      <dgm:prSet presAssocID="{3BE1DE84-6CAD-4C7F-8F09-AB2524EC58D8}" presName="node" presStyleLbl="node1" presStyleIdx="0" presStyleCnt="5" custLinFactNeighborX="-954" custLinFactNeighborY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D16CF-3E16-4383-87E4-5C11C2BCB9C1}" type="pres">
      <dgm:prSet presAssocID="{6022F62E-393E-48CC-91FE-C00940CCD9CC}" presName="sibTrans" presStyleCnt="0"/>
      <dgm:spPr/>
    </dgm:pt>
    <dgm:pt modelId="{D9F20E75-FAF6-419B-B5A6-35748D8E9F3E}" type="pres">
      <dgm:prSet presAssocID="{530D5F25-A03D-4F32-B4C8-EAAE50C87D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AD43-D4B2-4E8E-A964-EDF1B99F70DA}" type="pres">
      <dgm:prSet presAssocID="{3F176B77-410C-4AFA-9ECA-0EBC70835B5F}" presName="sibTrans" presStyleCnt="0"/>
      <dgm:spPr/>
    </dgm:pt>
    <dgm:pt modelId="{96396FA9-296B-4D56-8977-1BD77573B9EB}" type="pres">
      <dgm:prSet presAssocID="{A6ADBD65-559A-4A90-9ED3-CE3045A055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91A83-1DA8-47C1-BFE4-1FB7630887D0}" type="pres">
      <dgm:prSet presAssocID="{0A0468C3-6820-47E7-97FF-8036B71CE30E}" presName="sibTrans" presStyleCnt="0"/>
      <dgm:spPr/>
    </dgm:pt>
    <dgm:pt modelId="{01A6A0CF-EBD2-4BE3-8823-CCCEFB616B30}" type="pres">
      <dgm:prSet presAssocID="{92579960-CBE3-48FE-8324-551E5855E0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F0A4-82D7-4511-BBCF-2B7C7C747D14}" type="pres">
      <dgm:prSet presAssocID="{B055EAA4-9BC2-4D05-8373-72A5C599749A}" presName="sibTrans" presStyleCnt="0"/>
      <dgm:spPr/>
    </dgm:pt>
    <dgm:pt modelId="{21E2B8D4-ABDC-44A8-A2A6-CBA1B8D1B1E0}" type="pres">
      <dgm:prSet presAssocID="{44F3A458-B305-47CF-B26C-84CF06EB54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912AC-C4DA-4204-865D-FB3283539B8F}" type="presOf" srcId="{3BE1DE84-6CAD-4C7F-8F09-AB2524EC58D8}" destId="{CF7CD83D-B7C2-4472-ACD7-C61E04C395A4}" srcOrd="0" destOrd="0" presId="urn:microsoft.com/office/officeart/2005/8/layout/default"/>
    <dgm:cxn modelId="{F0619A52-03B6-4647-9469-EBAE565CECFD}" srcId="{4721A4A0-BD92-4F23-BCFC-7A23596FAAA5}" destId="{92579960-CBE3-48FE-8324-551E5855E0C5}" srcOrd="3" destOrd="0" parTransId="{3106239F-3CF8-4FF6-B9D5-3E4A6A6DA50D}" sibTransId="{B055EAA4-9BC2-4D05-8373-72A5C599749A}"/>
    <dgm:cxn modelId="{DF411AFB-0657-4C9A-A69E-84A4C3EBF47B}" type="presOf" srcId="{92579960-CBE3-48FE-8324-551E5855E0C5}" destId="{01A6A0CF-EBD2-4BE3-8823-CCCEFB616B30}" srcOrd="0" destOrd="0" presId="urn:microsoft.com/office/officeart/2005/8/layout/default"/>
    <dgm:cxn modelId="{205128C3-DCE4-4F16-8DFE-57CFE6E6E21D}" type="presOf" srcId="{A6ADBD65-559A-4A90-9ED3-CE3045A055AD}" destId="{96396FA9-296B-4D56-8977-1BD77573B9EB}" srcOrd="0" destOrd="0" presId="urn:microsoft.com/office/officeart/2005/8/layout/default"/>
    <dgm:cxn modelId="{153B3BEE-370D-45D9-8370-FE31BEC79ACD}" srcId="{4721A4A0-BD92-4F23-BCFC-7A23596FAAA5}" destId="{3BE1DE84-6CAD-4C7F-8F09-AB2524EC58D8}" srcOrd="0" destOrd="0" parTransId="{42D65EEF-8DCB-4BB6-91E4-C32F60553255}" sibTransId="{6022F62E-393E-48CC-91FE-C00940CCD9CC}"/>
    <dgm:cxn modelId="{38993E69-6649-4C36-B783-18DE3BAD3408}" srcId="{4721A4A0-BD92-4F23-BCFC-7A23596FAAA5}" destId="{44F3A458-B305-47CF-B26C-84CF06EB54A1}" srcOrd="4" destOrd="0" parTransId="{D79A6B49-6846-4BD7-B7DC-F98710DD0AF3}" sibTransId="{B98624ED-EB0F-4C85-898C-4D2B4E2D5579}"/>
    <dgm:cxn modelId="{5370BB8B-D282-41A4-AA15-F148DB18F534}" srcId="{4721A4A0-BD92-4F23-BCFC-7A23596FAAA5}" destId="{A6ADBD65-559A-4A90-9ED3-CE3045A055AD}" srcOrd="2" destOrd="0" parTransId="{2E5893C5-7659-44FC-AD49-A734E9C30B5E}" sibTransId="{0A0468C3-6820-47E7-97FF-8036B71CE30E}"/>
    <dgm:cxn modelId="{CCA70B6A-597E-44FA-B955-E36B962525AC}" type="presOf" srcId="{530D5F25-A03D-4F32-B4C8-EAAE50C87D12}" destId="{D9F20E75-FAF6-419B-B5A6-35748D8E9F3E}" srcOrd="0" destOrd="0" presId="urn:microsoft.com/office/officeart/2005/8/layout/default"/>
    <dgm:cxn modelId="{A8105798-B850-489B-AE60-D8FE266B0189}" srcId="{4721A4A0-BD92-4F23-BCFC-7A23596FAAA5}" destId="{530D5F25-A03D-4F32-B4C8-EAAE50C87D12}" srcOrd="1" destOrd="0" parTransId="{561A7B76-C0A5-468A-99B3-BF9196C01D70}" sibTransId="{3F176B77-410C-4AFA-9ECA-0EBC70835B5F}"/>
    <dgm:cxn modelId="{B941C50C-B995-4197-8485-F0F143DD0064}" type="presOf" srcId="{4721A4A0-BD92-4F23-BCFC-7A23596FAAA5}" destId="{F7A50754-D01E-4CC9-80B0-D0AF8B29FCFF}" srcOrd="0" destOrd="0" presId="urn:microsoft.com/office/officeart/2005/8/layout/default"/>
    <dgm:cxn modelId="{261333C3-2F54-4361-B2EE-38FF65FC2812}" type="presOf" srcId="{44F3A458-B305-47CF-B26C-84CF06EB54A1}" destId="{21E2B8D4-ABDC-44A8-A2A6-CBA1B8D1B1E0}" srcOrd="0" destOrd="0" presId="urn:microsoft.com/office/officeart/2005/8/layout/default"/>
    <dgm:cxn modelId="{9E6486E4-2C79-47B8-A501-283A1E4562BC}" type="presParOf" srcId="{F7A50754-D01E-4CC9-80B0-D0AF8B29FCFF}" destId="{CF7CD83D-B7C2-4472-ACD7-C61E04C395A4}" srcOrd="0" destOrd="0" presId="urn:microsoft.com/office/officeart/2005/8/layout/default"/>
    <dgm:cxn modelId="{C32A2DA7-95E8-44EF-A4CE-C40E81670FD2}" type="presParOf" srcId="{F7A50754-D01E-4CC9-80B0-D0AF8B29FCFF}" destId="{E65D16CF-3E16-4383-87E4-5C11C2BCB9C1}" srcOrd="1" destOrd="0" presId="urn:microsoft.com/office/officeart/2005/8/layout/default"/>
    <dgm:cxn modelId="{645FDFDE-DB2F-4767-9EDD-78E283DB92A0}" type="presParOf" srcId="{F7A50754-D01E-4CC9-80B0-D0AF8B29FCFF}" destId="{D9F20E75-FAF6-419B-B5A6-35748D8E9F3E}" srcOrd="2" destOrd="0" presId="urn:microsoft.com/office/officeart/2005/8/layout/default"/>
    <dgm:cxn modelId="{620FBE10-8A83-49AA-A380-CC184A1DFFD1}" type="presParOf" srcId="{F7A50754-D01E-4CC9-80B0-D0AF8B29FCFF}" destId="{F53CAD43-D4B2-4E8E-A964-EDF1B99F70DA}" srcOrd="3" destOrd="0" presId="urn:microsoft.com/office/officeart/2005/8/layout/default"/>
    <dgm:cxn modelId="{F59C6F37-6EFC-4D77-A2EB-4266EFC07891}" type="presParOf" srcId="{F7A50754-D01E-4CC9-80B0-D0AF8B29FCFF}" destId="{96396FA9-296B-4D56-8977-1BD77573B9EB}" srcOrd="4" destOrd="0" presId="urn:microsoft.com/office/officeart/2005/8/layout/default"/>
    <dgm:cxn modelId="{E3EB7EDB-1585-4AB4-8CBB-ACC1952F84D6}" type="presParOf" srcId="{F7A50754-D01E-4CC9-80B0-D0AF8B29FCFF}" destId="{E6E91A83-1DA8-47C1-BFE4-1FB7630887D0}" srcOrd="5" destOrd="0" presId="urn:microsoft.com/office/officeart/2005/8/layout/default"/>
    <dgm:cxn modelId="{FE5E03A5-0B9A-45E2-8466-FAD8F200472C}" type="presParOf" srcId="{F7A50754-D01E-4CC9-80B0-D0AF8B29FCFF}" destId="{01A6A0CF-EBD2-4BE3-8823-CCCEFB616B30}" srcOrd="6" destOrd="0" presId="urn:microsoft.com/office/officeart/2005/8/layout/default"/>
    <dgm:cxn modelId="{C5DAF02E-24BD-4462-A0B3-0666FBBBBB80}" type="presParOf" srcId="{F7A50754-D01E-4CC9-80B0-D0AF8B29FCFF}" destId="{B4E0F0A4-82D7-4511-BBCF-2B7C7C747D14}" srcOrd="7" destOrd="0" presId="urn:microsoft.com/office/officeart/2005/8/layout/default"/>
    <dgm:cxn modelId="{958551B7-96E5-44F8-BB2C-5038608D8FCB}" type="presParOf" srcId="{F7A50754-D01E-4CC9-80B0-D0AF8B29FCFF}" destId="{21E2B8D4-ABDC-44A8-A2A6-CBA1B8D1B1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62023-E2B3-472E-B090-34676C67A302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E784DC-F0F3-44A0-AE11-87C077AFCAAF}">
      <dgm:prSet phldrT="[Текст]"/>
      <dgm:spPr/>
      <dgm:t>
        <a:bodyPr/>
        <a:lstStyle/>
        <a:p>
          <a:r>
            <a:rPr lang="ru-RU" dirty="0" smtClean="0">
              <a:solidFill>
                <a:srgbClr val="333333"/>
              </a:solidFill>
            </a:rPr>
            <a:t>Минимум теории, максимум практики</a:t>
          </a:r>
          <a:endParaRPr lang="ru-RU" dirty="0">
            <a:solidFill>
              <a:srgbClr val="333333"/>
            </a:solidFill>
          </a:endParaRPr>
        </a:p>
      </dgm:t>
    </dgm:pt>
    <dgm:pt modelId="{AB1DADB3-DA83-475C-B006-7F22BCE44921}" type="parTrans" cxnId="{82996ABA-D6D7-4AC7-8BA0-A4160D70E50E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CC58C18D-B726-4ACF-AE8A-4D0BEFE82139}" type="sibTrans" cxnId="{82996ABA-D6D7-4AC7-8BA0-A4160D70E50E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FBBC6C74-70A4-4781-8909-E7216EFBFA11}">
      <dgm:prSet phldrT="[Текст]"/>
      <dgm:spPr/>
      <dgm:t>
        <a:bodyPr/>
        <a:lstStyle/>
        <a:p>
          <a:r>
            <a:rPr lang="ru-RU" dirty="0" smtClean="0">
              <a:solidFill>
                <a:srgbClr val="333333"/>
              </a:solidFill>
            </a:rPr>
            <a:t>Инновационные технологии</a:t>
          </a:r>
          <a:endParaRPr lang="ru-RU" dirty="0">
            <a:solidFill>
              <a:srgbClr val="333333"/>
            </a:solidFill>
          </a:endParaRPr>
        </a:p>
      </dgm:t>
    </dgm:pt>
    <dgm:pt modelId="{643FE1BD-31FA-4E92-A6E3-DCAA66B8D813}" type="parTrans" cxnId="{84B1BC32-F7B3-4F7A-8906-1E40C145B208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A06BED8A-D31F-435A-8C3B-B9DF3B3F6957}" type="sibTrans" cxnId="{84B1BC32-F7B3-4F7A-8906-1E40C145B208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9661E9B8-1EAA-4792-89E1-6E438AC5F659}">
      <dgm:prSet phldrT="[Текст]"/>
      <dgm:spPr/>
      <dgm:t>
        <a:bodyPr/>
        <a:lstStyle/>
        <a:p>
          <a:r>
            <a:rPr lang="ru-RU" dirty="0" smtClean="0">
              <a:solidFill>
                <a:srgbClr val="333333"/>
              </a:solidFill>
            </a:rPr>
            <a:t>Креативный подход, разнообразные форматы</a:t>
          </a:r>
          <a:endParaRPr lang="ru-RU" dirty="0">
            <a:solidFill>
              <a:srgbClr val="333333"/>
            </a:solidFill>
          </a:endParaRPr>
        </a:p>
      </dgm:t>
    </dgm:pt>
    <dgm:pt modelId="{C185B929-FBA9-47F7-BA30-72D151A3F5C2}" type="parTrans" cxnId="{1BB2FFC3-BCE6-4725-89D6-27AF6F41DA2F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6884BF80-B91C-4432-943D-B391353FE6F6}" type="sibTrans" cxnId="{1BB2FFC3-BCE6-4725-89D6-27AF6F41DA2F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E0EB6A46-EE70-4038-9093-353419251714}">
      <dgm:prSet/>
      <dgm:spPr/>
      <dgm:t>
        <a:bodyPr/>
        <a:lstStyle/>
        <a:p>
          <a:r>
            <a:rPr lang="ru-RU" dirty="0" smtClean="0">
              <a:solidFill>
                <a:srgbClr val="333333"/>
              </a:solidFill>
            </a:rPr>
            <a:t>Международные практики</a:t>
          </a:r>
          <a:endParaRPr lang="ru-RU" dirty="0">
            <a:solidFill>
              <a:srgbClr val="333333"/>
            </a:solidFill>
          </a:endParaRPr>
        </a:p>
      </dgm:t>
    </dgm:pt>
    <dgm:pt modelId="{968976A3-2B0E-4338-BCD9-3E7BF6D452A1}" type="parTrans" cxnId="{055B2E06-2B47-4DDF-AC86-A6F5AFF0EC54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EA0266C3-527B-4D4E-9AA5-AF6747E86AB1}" type="sibTrans" cxnId="{055B2E06-2B47-4DDF-AC86-A6F5AFF0EC54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75C024C9-2E2C-478C-B061-4B6D4CC2849C}" type="pres">
      <dgm:prSet presAssocID="{8A262023-E2B3-472E-B090-34676C67A3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9AB8F-B6DD-43EC-B9CD-75FCD04FDDAD}" type="pres">
      <dgm:prSet presAssocID="{74E784DC-F0F3-44A0-AE11-87C077AFCAAF}" presName="parentLin" presStyleCnt="0"/>
      <dgm:spPr/>
      <dgm:t>
        <a:bodyPr/>
        <a:lstStyle/>
        <a:p>
          <a:endParaRPr lang="ru-RU"/>
        </a:p>
      </dgm:t>
    </dgm:pt>
    <dgm:pt modelId="{51B6DE53-BEEA-432F-A000-807852FE067B}" type="pres">
      <dgm:prSet presAssocID="{74E784DC-F0F3-44A0-AE11-87C077AFCAA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781D30-17FF-4EDF-9371-6B90539B7EF9}" type="pres">
      <dgm:prSet presAssocID="{74E784DC-F0F3-44A0-AE11-87C077AFCAA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3005E-70C8-4593-8F19-B14B8C7F28A0}" type="pres">
      <dgm:prSet presAssocID="{74E784DC-F0F3-44A0-AE11-87C077AFCAAF}" presName="negativeSpace" presStyleCnt="0"/>
      <dgm:spPr/>
      <dgm:t>
        <a:bodyPr/>
        <a:lstStyle/>
        <a:p>
          <a:endParaRPr lang="ru-RU"/>
        </a:p>
      </dgm:t>
    </dgm:pt>
    <dgm:pt modelId="{042CA923-769A-4D15-9E8A-53CC3AD2565C}" type="pres">
      <dgm:prSet presAssocID="{74E784DC-F0F3-44A0-AE11-87C077AFCAA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AB89F-124C-4982-8F70-23FC0F2424A5}" type="pres">
      <dgm:prSet presAssocID="{CC58C18D-B726-4ACF-AE8A-4D0BEFE82139}" presName="spaceBetweenRectangles" presStyleCnt="0"/>
      <dgm:spPr/>
      <dgm:t>
        <a:bodyPr/>
        <a:lstStyle/>
        <a:p>
          <a:endParaRPr lang="ru-RU"/>
        </a:p>
      </dgm:t>
    </dgm:pt>
    <dgm:pt modelId="{735AA673-3A6F-44D4-97DD-E99DFBCA93EA}" type="pres">
      <dgm:prSet presAssocID="{FBBC6C74-70A4-4781-8909-E7216EFBFA11}" presName="parentLin" presStyleCnt="0"/>
      <dgm:spPr/>
      <dgm:t>
        <a:bodyPr/>
        <a:lstStyle/>
        <a:p>
          <a:endParaRPr lang="ru-RU"/>
        </a:p>
      </dgm:t>
    </dgm:pt>
    <dgm:pt modelId="{B727FC66-618A-4C1B-A6E4-022B8337F032}" type="pres">
      <dgm:prSet presAssocID="{FBBC6C74-70A4-4781-8909-E7216EFBFA1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EE56BD9-554A-411C-8DC6-C12D28F8B604}" type="pres">
      <dgm:prSet presAssocID="{FBBC6C74-70A4-4781-8909-E7216EFBFA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B81C6-8C16-4EE7-BD85-70DDBB96DF5E}" type="pres">
      <dgm:prSet presAssocID="{FBBC6C74-70A4-4781-8909-E7216EFBFA11}" presName="negativeSpace" presStyleCnt="0"/>
      <dgm:spPr/>
      <dgm:t>
        <a:bodyPr/>
        <a:lstStyle/>
        <a:p>
          <a:endParaRPr lang="ru-RU"/>
        </a:p>
      </dgm:t>
    </dgm:pt>
    <dgm:pt modelId="{D7A7967D-E4AA-474A-9C40-9DDD5145F017}" type="pres">
      <dgm:prSet presAssocID="{FBBC6C74-70A4-4781-8909-E7216EFBFA1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0CC6-CE1C-431A-9B82-6845774980B8}" type="pres">
      <dgm:prSet presAssocID="{A06BED8A-D31F-435A-8C3B-B9DF3B3F6957}" presName="spaceBetweenRectangles" presStyleCnt="0"/>
      <dgm:spPr/>
      <dgm:t>
        <a:bodyPr/>
        <a:lstStyle/>
        <a:p>
          <a:endParaRPr lang="ru-RU"/>
        </a:p>
      </dgm:t>
    </dgm:pt>
    <dgm:pt modelId="{B19A9331-CAA9-4FC4-8452-3FEE27423567}" type="pres">
      <dgm:prSet presAssocID="{9661E9B8-1EAA-4792-89E1-6E438AC5F659}" presName="parentLin" presStyleCnt="0"/>
      <dgm:spPr/>
      <dgm:t>
        <a:bodyPr/>
        <a:lstStyle/>
        <a:p>
          <a:endParaRPr lang="ru-RU"/>
        </a:p>
      </dgm:t>
    </dgm:pt>
    <dgm:pt modelId="{DA3519E1-576B-4E22-A5E8-6BD452272456}" type="pres">
      <dgm:prSet presAssocID="{9661E9B8-1EAA-4792-89E1-6E438AC5F65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4C14BF0-8FBD-47A7-84BB-253A259385A0}" type="pres">
      <dgm:prSet presAssocID="{9661E9B8-1EAA-4792-89E1-6E438AC5F6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0AA4A-9EA0-4A15-B44E-D10CB136905D}" type="pres">
      <dgm:prSet presAssocID="{9661E9B8-1EAA-4792-89E1-6E438AC5F659}" presName="negativeSpace" presStyleCnt="0"/>
      <dgm:spPr/>
      <dgm:t>
        <a:bodyPr/>
        <a:lstStyle/>
        <a:p>
          <a:endParaRPr lang="ru-RU"/>
        </a:p>
      </dgm:t>
    </dgm:pt>
    <dgm:pt modelId="{9AF85CE5-2BF8-4687-874D-DB2F383450C3}" type="pres">
      <dgm:prSet presAssocID="{9661E9B8-1EAA-4792-89E1-6E438AC5F65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96FE0-A2F2-4DE6-8CE1-321679938970}" type="pres">
      <dgm:prSet presAssocID="{6884BF80-B91C-4432-943D-B391353FE6F6}" presName="spaceBetweenRectangles" presStyleCnt="0"/>
      <dgm:spPr/>
      <dgm:t>
        <a:bodyPr/>
        <a:lstStyle/>
        <a:p>
          <a:endParaRPr lang="ru-RU"/>
        </a:p>
      </dgm:t>
    </dgm:pt>
    <dgm:pt modelId="{0027891A-A3F2-4202-A4D7-C3745BE1A403}" type="pres">
      <dgm:prSet presAssocID="{E0EB6A46-EE70-4038-9093-353419251714}" presName="parentLin" presStyleCnt="0"/>
      <dgm:spPr/>
      <dgm:t>
        <a:bodyPr/>
        <a:lstStyle/>
        <a:p>
          <a:endParaRPr lang="ru-RU"/>
        </a:p>
      </dgm:t>
    </dgm:pt>
    <dgm:pt modelId="{CC1D0F1A-6C46-416A-8551-D0E32FFC897A}" type="pres">
      <dgm:prSet presAssocID="{E0EB6A46-EE70-4038-9093-35341925171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66AF079-37FF-4D26-95FC-3257744BE367}" type="pres">
      <dgm:prSet presAssocID="{E0EB6A46-EE70-4038-9093-3534192517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7A7A5-40BB-42CA-9F87-D4F777439123}" type="pres">
      <dgm:prSet presAssocID="{E0EB6A46-EE70-4038-9093-353419251714}" presName="negativeSpace" presStyleCnt="0"/>
      <dgm:spPr/>
      <dgm:t>
        <a:bodyPr/>
        <a:lstStyle/>
        <a:p>
          <a:endParaRPr lang="ru-RU"/>
        </a:p>
      </dgm:t>
    </dgm:pt>
    <dgm:pt modelId="{A9E84F42-8BD9-4BAE-9FE0-AAB83E2DD5E0}" type="pres">
      <dgm:prSet presAssocID="{E0EB6A46-EE70-4038-9093-35341925171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2FFC3-BCE6-4725-89D6-27AF6F41DA2F}" srcId="{8A262023-E2B3-472E-B090-34676C67A302}" destId="{9661E9B8-1EAA-4792-89E1-6E438AC5F659}" srcOrd="2" destOrd="0" parTransId="{C185B929-FBA9-47F7-BA30-72D151A3F5C2}" sibTransId="{6884BF80-B91C-4432-943D-B391353FE6F6}"/>
    <dgm:cxn modelId="{819F6204-89F2-4176-9FB5-7A4679CF9023}" type="presOf" srcId="{74E784DC-F0F3-44A0-AE11-87C077AFCAAF}" destId="{22781D30-17FF-4EDF-9371-6B90539B7EF9}" srcOrd="1" destOrd="0" presId="urn:microsoft.com/office/officeart/2005/8/layout/list1"/>
    <dgm:cxn modelId="{E605F630-834A-413C-899E-8D726B414303}" type="presOf" srcId="{E0EB6A46-EE70-4038-9093-353419251714}" destId="{CC1D0F1A-6C46-416A-8551-D0E32FFC897A}" srcOrd="0" destOrd="0" presId="urn:microsoft.com/office/officeart/2005/8/layout/list1"/>
    <dgm:cxn modelId="{3941950B-3B28-4D2E-B098-DB20D1DE39E3}" type="presOf" srcId="{9661E9B8-1EAA-4792-89E1-6E438AC5F659}" destId="{DA3519E1-576B-4E22-A5E8-6BD452272456}" srcOrd="0" destOrd="0" presId="urn:microsoft.com/office/officeart/2005/8/layout/list1"/>
    <dgm:cxn modelId="{82996ABA-D6D7-4AC7-8BA0-A4160D70E50E}" srcId="{8A262023-E2B3-472E-B090-34676C67A302}" destId="{74E784DC-F0F3-44A0-AE11-87C077AFCAAF}" srcOrd="0" destOrd="0" parTransId="{AB1DADB3-DA83-475C-B006-7F22BCE44921}" sibTransId="{CC58C18D-B726-4ACF-AE8A-4D0BEFE82139}"/>
    <dgm:cxn modelId="{83889BFE-E1CC-4A5E-AD1A-67B7522784A6}" type="presOf" srcId="{74E784DC-F0F3-44A0-AE11-87C077AFCAAF}" destId="{51B6DE53-BEEA-432F-A000-807852FE067B}" srcOrd="0" destOrd="0" presId="urn:microsoft.com/office/officeart/2005/8/layout/list1"/>
    <dgm:cxn modelId="{B983C36F-4F39-47F3-85DF-428CCA017C6D}" type="presOf" srcId="{9661E9B8-1EAA-4792-89E1-6E438AC5F659}" destId="{34C14BF0-8FBD-47A7-84BB-253A259385A0}" srcOrd="1" destOrd="0" presId="urn:microsoft.com/office/officeart/2005/8/layout/list1"/>
    <dgm:cxn modelId="{7B23E421-FCD4-4027-AA52-D5BE0AC5C573}" type="presOf" srcId="{E0EB6A46-EE70-4038-9093-353419251714}" destId="{066AF079-37FF-4D26-95FC-3257744BE367}" srcOrd="1" destOrd="0" presId="urn:microsoft.com/office/officeart/2005/8/layout/list1"/>
    <dgm:cxn modelId="{055B2E06-2B47-4DDF-AC86-A6F5AFF0EC54}" srcId="{8A262023-E2B3-472E-B090-34676C67A302}" destId="{E0EB6A46-EE70-4038-9093-353419251714}" srcOrd="3" destOrd="0" parTransId="{968976A3-2B0E-4338-BCD9-3E7BF6D452A1}" sibTransId="{EA0266C3-527B-4D4E-9AA5-AF6747E86AB1}"/>
    <dgm:cxn modelId="{675EECFF-2D28-4837-AA38-0879045E1885}" type="presOf" srcId="{FBBC6C74-70A4-4781-8909-E7216EFBFA11}" destId="{0EE56BD9-554A-411C-8DC6-C12D28F8B604}" srcOrd="1" destOrd="0" presId="urn:microsoft.com/office/officeart/2005/8/layout/list1"/>
    <dgm:cxn modelId="{94E258CF-10F8-48F9-8188-B5239FCD992D}" type="presOf" srcId="{FBBC6C74-70A4-4781-8909-E7216EFBFA11}" destId="{B727FC66-618A-4C1B-A6E4-022B8337F032}" srcOrd="0" destOrd="0" presId="urn:microsoft.com/office/officeart/2005/8/layout/list1"/>
    <dgm:cxn modelId="{C8DF9F31-E84F-4F9E-8062-1D3BDD845152}" type="presOf" srcId="{8A262023-E2B3-472E-B090-34676C67A302}" destId="{75C024C9-2E2C-478C-B061-4B6D4CC2849C}" srcOrd="0" destOrd="0" presId="urn:microsoft.com/office/officeart/2005/8/layout/list1"/>
    <dgm:cxn modelId="{84B1BC32-F7B3-4F7A-8906-1E40C145B208}" srcId="{8A262023-E2B3-472E-B090-34676C67A302}" destId="{FBBC6C74-70A4-4781-8909-E7216EFBFA11}" srcOrd="1" destOrd="0" parTransId="{643FE1BD-31FA-4E92-A6E3-DCAA66B8D813}" sibTransId="{A06BED8A-D31F-435A-8C3B-B9DF3B3F6957}"/>
    <dgm:cxn modelId="{4ED7879A-A890-4D5E-BCF4-F0A89FC528EA}" type="presParOf" srcId="{75C024C9-2E2C-478C-B061-4B6D4CC2849C}" destId="{02F9AB8F-B6DD-43EC-B9CD-75FCD04FDDAD}" srcOrd="0" destOrd="0" presId="urn:microsoft.com/office/officeart/2005/8/layout/list1"/>
    <dgm:cxn modelId="{B9540703-CC78-4E8E-935F-B8EBAB3FDC73}" type="presParOf" srcId="{02F9AB8F-B6DD-43EC-B9CD-75FCD04FDDAD}" destId="{51B6DE53-BEEA-432F-A000-807852FE067B}" srcOrd="0" destOrd="0" presId="urn:microsoft.com/office/officeart/2005/8/layout/list1"/>
    <dgm:cxn modelId="{E951D82F-683C-4B85-99B8-BB4BA263F27C}" type="presParOf" srcId="{02F9AB8F-B6DD-43EC-B9CD-75FCD04FDDAD}" destId="{22781D30-17FF-4EDF-9371-6B90539B7EF9}" srcOrd="1" destOrd="0" presId="urn:microsoft.com/office/officeart/2005/8/layout/list1"/>
    <dgm:cxn modelId="{A3AB49FD-9C00-4B51-A721-9E4911F6A503}" type="presParOf" srcId="{75C024C9-2E2C-478C-B061-4B6D4CC2849C}" destId="{00E3005E-70C8-4593-8F19-B14B8C7F28A0}" srcOrd="1" destOrd="0" presId="urn:microsoft.com/office/officeart/2005/8/layout/list1"/>
    <dgm:cxn modelId="{6C41F277-EBCA-4465-922C-B6A8AAB97953}" type="presParOf" srcId="{75C024C9-2E2C-478C-B061-4B6D4CC2849C}" destId="{042CA923-769A-4D15-9E8A-53CC3AD2565C}" srcOrd="2" destOrd="0" presId="urn:microsoft.com/office/officeart/2005/8/layout/list1"/>
    <dgm:cxn modelId="{73A1685D-59E4-484A-AB96-81AFD3DD8B05}" type="presParOf" srcId="{75C024C9-2E2C-478C-B061-4B6D4CC2849C}" destId="{B95AB89F-124C-4982-8F70-23FC0F2424A5}" srcOrd="3" destOrd="0" presId="urn:microsoft.com/office/officeart/2005/8/layout/list1"/>
    <dgm:cxn modelId="{3C90A693-E98C-499F-9E5A-7B367EC43E93}" type="presParOf" srcId="{75C024C9-2E2C-478C-B061-4B6D4CC2849C}" destId="{735AA673-3A6F-44D4-97DD-E99DFBCA93EA}" srcOrd="4" destOrd="0" presId="urn:microsoft.com/office/officeart/2005/8/layout/list1"/>
    <dgm:cxn modelId="{35B1C697-0080-4B57-B3A3-00958F693B4A}" type="presParOf" srcId="{735AA673-3A6F-44D4-97DD-E99DFBCA93EA}" destId="{B727FC66-618A-4C1B-A6E4-022B8337F032}" srcOrd="0" destOrd="0" presId="urn:microsoft.com/office/officeart/2005/8/layout/list1"/>
    <dgm:cxn modelId="{7A07C814-D781-4B12-90C2-D6D1A4CBDF93}" type="presParOf" srcId="{735AA673-3A6F-44D4-97DD-E99DFBCA93EA}" destId="{0EE56BD9-554A-411C-8DC6-C12D28F8B604}" srcOrd="1" destOrd="0" presId="urn:microsoft.com/office/officeart/2005/8/layout/list1"/>
    <dgm:cxn modelId="{7C7D03BD-1A37-4F58-8965-F68998EE20A8}" type="presParOf" srcId="{75C024C9-2E2C-478C-B061-4B6D4CC2849C}" destId="{820B81C6-8C16-4EE7-BD85-70DDBB96DF5E}" srcOrd="5" destOrd="0" presId="urn:microsoft.com/office/officeart/2005/8/layout/list1"/>
    <dgm:cxn modelId="{CEDCC777-A532-4B7E-B2B9-3689F92B2FDF}" type="presParOf" srcId="{75C024C9-2E2C-478C-B061-4B6D4CC2849C}" destId="{D7A7967D-E4AA-474A-9C40-9DDD5145F017}" srcOrd="6" destOrd="0" presId="urn:microsoft.com/office/officeart/2005/8/layout/list1"/>
    <dgm:cxn modelId="{7A15D011-3235-4E55-981E-F2742387461F}" type="presParOf" srcId="{75C024C9-2E2C-478C-B061-4B6D4CC2849C}" destId="{11BA0CC6-CE1C-431A-9B82-6845774980B8}" srcOrd="7" destOrd="0" presId="urn:microsoft.com/office/officeart/2005/8/layout/list1"/>
    <dgm:cxn modelId="{16F954B9-5F61-4B26-A4AB-A2AB4E56A16F}" type="presParOf" srcId="{75C024C9-2E2C-478C-B061-4B6D4CC2849C}" destId="{B19A9331-CAA9-4FC4-8452-3FEE27423567}" srcOrd="8" destOrd="0" presId="urn:microsoft.com/office/officeart/2005/8/layout/list1"/>
    <dgm:cxn modelId="{69042903-42C4-44AB-BA6B-43C9CC24963B}" type="presParOf" srcId="{B19A9331-CAA9-4FC4-8452-3FEE27423567}" destId="{DA3519E1-576B-4E22-A5E8-6BD452272456}" srcOrd="0" destOrd="0" presId="urn:microsoft.com/office/officeart/2005/8/layout/list1"/>
    <dgm:cxn modelId="{F4C2AB96-AFCA-4F76-85FE-F8854EDBD1AF}" type="presParOf" srcId="{B19A9331-CAA9-4FC4-8452-3FEE27423567}" destId="{34C14BF0-8FBD-47A7-84BB-253A259385A0}" srcOrd="1" destOrd="0" presId="urn:microsoft.com/office/officeart/2005/8/layout/list1"/>
    <dgm:cxn modelId="{424B5387-C1C7-4529-B009-5D61AFFDC374}" type="presParOf" srcId="{75C024C9-2E2C-478C-B061-4B6D4CC2849C}" destId="{D0D0AA4A-9EA0-4A15-B44E-D10CB136905D}" srcOrd="9" destOrd="0" presId="urn:microsoft.com/office/officeart/2005/8/layout/list1"/>
    <dgm:cxn modelId="{1C481D6E-8BEA-43FA-B4D2-E5DFD2069460}" type="presParOf" srcId="{75C024C9-2E2C-478C-B061-4B6D4CC2849C}" destId="{9AF85CE5-2BF8-4687-874D-DB2F383450C3}" srcOrd="10" destOrd="0" presId="urn:microsoft.com/office/officeart/2005/8/layout/list1"/>
    <dgm:cxn modelId="{B2B14553-7F3B-47CE-9DC0-E5B6A4F9A79F}" type="presParOf" srcId="{75C024C9-2E2C-478C-B061-4B6D4CC2849C}" destId="{86096FE0-A2F2-4DE6-8CE1-321679938970}" srcOrd="11" destOrd="0" presId="urn:microsoft.com/office/officeart/2005/8/layout/list1"/>
    <dgm:cxn modelId="{4D6944AF-06C2-4D96-BF98-BD6378921329}" type="presParOf" srcId="{75C024C9-2E2C-478C-B061-4B6D4CC2849C}" destId="{0027891A-A3F2-4202-A4D7-C3745BE1A403}" srcOrd="12" destOrd="0" presId="urn:microsoft.com/office/officeart/2005/8/layout/list1"/>
    <dgm:cxn modelId="{1F60852E-DEAD-4013-9905-647CBF1E31A7}" type="presParOf" srcId="{0027891A-A3F2-4202-A4D7-C3745BE1A403}" destId="{CC1D0F1A-6C46-416A-8551-D0E32FFC897A}" srcOrd="0" destOrd="0" presId="urn:microsoft.com/office/officeart/2005/8/layout/list1"/>
    <dgm:cxn modelId="{60B346AC-3477-45CE-8B99-E2B1AFAA8C3B}" type="presParOf" srcId="{0027891A-A3F2-4202-A4D7-C3745BE1A403}" destId="{066AF079-37FF-4D26-95FC-3257744BE367}" srcOrd="1" destOrd="0" presId="urn:microsoft.com/office/officeart/2005/8/layout/list1"/>
    <dgm:cxn modelId="{8759C541-73BF-46A2-8D05-80AC32CA1F4E}" type="presParOf" srcId="{75C024C9-2E2C-478C-B061-4B6D4CC2849C}" destId="{4097A7A5-40BB-42CA-9F87-D4F777439123}" srcOrd="13" destOrd="0" presId="urn:microsoft.com/office/officeart/2005/8/layout/list1"/>
    <dgm:cxn modelId="{A0CE89C9-ED84-4A9A-9CFE-1ABBBC795D83}" type="presParOf" srcId="{75C024C9-2E2C-478C-B061-4B6D4CC2849C}" destId="{A9E84F42-8BD9-4BAE-9FE0-AAB83E2DD5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E8575-EB2E-445D-8219-DD670C6F6F18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2559248-2BED-45AB-AA0A-0AED7E41F130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333333"/>
              </a:solidFill>
            </a:rPr>
            <a:t>Формирование команды изменений</a:t>
          </a:r>
          <a:endParaRPr lang="en-US" sz="1100" b="1" dirty="0" smtClean="0">
            <a:solidFill>
              <a:srgbClr val="333333"/>
            </a:solidFill>
          </a:endParaRPr>
        </a:p>
      </dgm:t>
    </dgm:pt>
    <dgm:pt modelId="{04C59078-29F9-45D6-A240-FF54799F5D01}" type="parTrans" cxnId="{C661660E-E2D8-45FD-B88E-CAA1A4BAD533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0A104BC4-7A9F-43A8-8813-0B64CF78105F}" type="sibTrans" cxnId="{C661660E-E2D8-45FD-B88E-CAA1A4BAD533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42BDA013-6E46-40FD-8C10-1B63E353B50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33333"/>
              </a:solidFill>
            </a:rPr>
            <a:t>Оптимизация структуры </a:t>
          </a:r>
          <a:r>
            <a:rPr lang="ru-RU" sz="1200" b="1" dirty="0" smtClean="0">
              <a:solidFill>
                <a:srgbClr val="333333"/>
              </a:solidFill>
            </a:rPr>
            <a:t> </a:t>
          </a:r>
          <a:endParaRPr lang="ru-RU" sz="1200" b="1" dirty="0">
            <a:solidFill>
              <a:srgbClr val="333333"/>
            </a:solidFill>
          </a:endParaRPr>
        </a:p>
      </dgm:t>
    </dgm:pt>
    <dgm:pt modelId="{1AFCF4FF-B716-4474-8B24-54746C6C723E}" type="parTrans" cxnId="{1DF61A22-9199-4F94-98D1-12195F217E51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47E7EBAB-343D-4E3D-8C05-8A2ED1D7B8F7}" type="sibTrans" cxnId="{1DF61A22-9199-4F94-98D1-12195F217E51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6688FDA3-4AA1-458F-83C0-F60E40B310B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33333"/>
              </a:solidFill>
            </a:rPr>
            <a:t>Цели, </a:t>
          </a:r>
          <a:endParaRPr lang="ru-RU" sz="1200" b="1" dirty="0" smtClean="0">
            <a:solidFill>
              <a:srgbClr val="333333"/>
            </a:solidFill>
          </a:endParaRPr>
        </a:p>
        <a:p>
          <a:r>
            <a:rPr lang="ru-RU" sz="1200" b="1" dirty="0" smtClean="0">
              <a:solidFill>
                <a:srgbClr val="333333"/>
              </a:solidFill>
            </a:rPr>
            <a:t>задачи </a:t>
          </a:r>
          <a:endParaRPr lang="ru-RU" sz="1200" b="1" dirty="0" smtClean="0">
            <a:solidFill>
              <a:srgbClr val="333333"/>
            </a:solidFill>
          </a:endParaRPr>
        </a:p>
        <a:p>
          <a:r>
            <a:rPr lang="ru-RU" sz="1200" dirty="0" smtClean="0">
              <a:solidFill>
                <a:srgbClr val="333333"/>
              </a:solidFill>
            </a:rPr>
            <a:t> </a:t>
          </a:r>
          <a:endParaRPr lang="ru-RU" sz="1200" dirty="0">
            <a:solidFill>
              <a:srgbClr val="333333"/>
            </a:solidFill>
          </a:endParaRPr>
        </a:p>
      </dgm:t>
    </dgm:pt>
    <dgm:pt modelId="{D8FA0937-915C-4904-AE5B-B4AF43615F32}" type="parTrans" cxnId="{C9E75166-EC8D-46ED-A252-A2A00853CF38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B2D4DF6E-BA92-4902-A830-31375C6E6EA3}" type="sibTrans" cxnId="{C9E75166-EC8D-46ED-A252-A2A00853CF38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CC3863B2-55D1-487B-9312-0FCA81B3FE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33333"/>
              </a:solidFill>
            </a:rPr>
            <a:t>Система</a:t>
          </a:r>
          <a:r>
            <a:rPr lang="ru-RU" sz="1200" b="1" baseline="0" dirty="0" smtClean="0">
              <a:solidFill>
                <a:srgbClr val="333333"/>
              </a:solidFill>
            </a:rPr>
            <a:t> поддержки изменений</a:t>
          </a:r>
          <a:endParaRPr lang="ru-RU" sz="1200" b="1" dirty="0">
            <a:solidFill>
              <a:srgbClr val="333333"/>
            </a:solidFill>
          </a:endParaRPr>
        </a:p>
      </dgm:t>
    </dgm:pt>
    <dgm:pt modelId="{1FE3BF10-878C-4189-B056-31E177A09B20}" type="parTrans" cxnId="{3ABED970-7C1D-4333-BAF4-B24EDE75A70B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59D22EE4-6D74-41C9-923C-2347C57CEC8C}" type="sibTrans" cxnId="{3ABED970-7C1D-4333-BAF4-B24EDE75A70B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58F000A0-8805-47D3-B427-02C1FE3B668C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333333"/>
              </a:solidFill>
            </a:rPr>
            <a:t>Видение и Стратегия, Ценности</a:t>
          </a:r>
          <a:endParaRPr lang="ru-RU" sz="1200" b="1" dirty="0" smtClean="0">
            <a:solidFill>
              <a:srgbClr val="333333"/>
            </a:solidFill>
          </a:endParaRPr>
        </a:p>
      </dgm:t>
    </dgm:pt>
    <dgm:pt modelId="{A5177183-4864-47D1-842E-712CB920E6AB}" type="parTrans" cxnId="{16882F7D-59B3-42F4-8D5B-FB7C8C63AA9B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499D7F43-7144-4522-B524-20DCB8F4C2F9}" type="sibTrans" cxnId="{16882F7D-59B3-42F4-8D5B-FB7C8C63AA9B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4950EECA-BE5C-49F0-A8DC-D93558BDA421}">
      <dgm:prSet phldrT="[Текст]" custT="1"/>
      <dgm:spPr/>
      <dgm:t>
        <a:bodyPr/>
        <a:lstStyle/>
        <a:p>
          <a:r>
            <a:rPr lang="ru-RU" sz="1200" b="1" smtClean="0">
              <a:solidFill>
                <a:srgbClr val="333333"/>
              </a:solidFill>
            </a:rPr>
            <a:t>Диагностика</a:t>
          </a:r>
          <a:endParaRPr lang="en-US" sz="1200" b="1" dirty="0" smtClean="0">
            <a:solidFill>
              <a:srgbClr val="333333"/>
            </a:solidFill>
          </a:endParaRPr>
        </a:p>
      </dgm:t>
    </dgm:pt>
    <dgm:pt modelId="{F22CB904-3143-4AB2-B35D-417EA29349FF}" type="parTrans" cxnId="{4C3CF06B-6429-4186-87AE-A592E5E2F27B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75A75959-60C2-4C8D-B595-49493EB7D9B4}" type="sibTrans" cxnId="{4C3CF06B-6429-4186-87AE-A592E5E2F27B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8B8975BD-FDD1-4E90-A49D-396FEF7D476C}" type="pres">
      <dgm:prSet presAssocID="{310E8575-EB2E-445D-8219-DD670C6F6F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1A6CB-7B35-4672-9800-7BB1B1CD82B3}" type="pres">
      <dgm:prSet presAssocID="{02559248-2BED-45AB-AA0A-0AED7E41F130}" presName="Name5" presStyleLbl="vennNode1" presStyleIdx="0" presStyleCnt="6" custLinFactNeighborX="-498" custLinFactNeighborY="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7E64-6B44-49B3-89D4-86C14F0AB9C0}" type="pres">
      <dgm:prSet presAssocID="{0A104BC4-7A9F-43A8-8813-0B64CF78105F}" presName="space" presStyleCnt="0"/>
      <dgm:spPr/>
      <dgm:t>
        <a:bodyPr/>
        <a:lstStyle/>
        <a:p>
          <a:endParaRPr lang="ru-RU"/>
        </a:p>
      </dgm:t>
    </dgm:pt>
    <dgm:pt modelId="{3AC4D9C5-3108-439B-A4B0-D758DB7DBA04}" type="pres">
      <dgm:prSet presAssocID="{4950EECA-BE5C-49F0-A8DC-D93558BDA421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E6877-6F6F-400F-B755-73846C0041B0}" type="pres">
      <dgm:prSet presAssocID="{75A75959-60C2-4C8D-B595-49493EB7D9B4}" presName="space" presStyleCnt="0"/>
      <dgm:spPr/>
      <dgm:t>
        <a:bodyPr/>
        <a:lstStyle/>
        <a:p>
          <a:endParaRPr lang="ru-RU"/>
        </a:p>
      </dgm:t>
    </dgm:pt>
    <dgm:pt modelId="{6B7A0AB5-2137-4E70-B60F-26D1139ED99F}" type="pres">
      <dgm:prSet presAssocID="{58F000A0-8805-47D3-B427-02C1FE3B668C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363DC-1C44-4364-B780-12AC50CE483C}" type="pres">
      <dgm:prSet presAssocID="{499D7F43-7144-4522-B524-20DCB8F4C2F9}" presName="space" presStyleCnt="0"/>
      <dgm:spPr/>
      <dgm:t>
        <a:bodyPr/>
        <a:lstStyle/>
        <a:p>
          <a:endParaRPr lang="ru-RU"/>
        </a:p>
      </dgm:t>
    </dgm:pt>
    <dgm:pt modelId="{8F0A25E2-3A09-40EF-AD47-B2A389012A6D}" type="pres">
      <dgm:prSet presAssocID="{42BDA013-6E46-40FD-8C10-1B63E353B505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2BCCE-5966-4D0A-97E0-254FCAE60D94}" type="pres">
      <dgm:prSet presAssocID="{47E7EBAB-343D-4E3D-8C05-8A2ED1D7B8F7}" presName="space" presStyleCnt="0"/>
      <dgm:spPr/>
      <dgm:t>
        <a:bodyPr/>
        <a:lstStyle/>
        <a:p>
          <a:endParaRPr lang="ru-RU"/>
        </a:p>
      </dgm:t>
    </dgm:pt>
    <dgm:pt modelId="{33D9E3BD-4D3F-4F55-B71D-FDCC564ED9A6}" type="pres">
      <dgm:prSet presAssocID="{6688FDA3-4AA1-458F-83C0-F60E40B310B6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F001A-F9E2-4F3D-9F97-E1396C78B916}" type="pres">
      <dgm:prSet presAssocID="{B2D4DF6E-BA92-4902-A830-31375C6E6EA3}" presName="space" presStyleCnt="0"/>
      <dgm:spPr/>
      <dgm:t>
        <a:bodyPr/>
        <a:lstStyle/>
        <a:p>
          <a:endParaRPr lang="ru-RU"/>
        </a:p>
      </dgm:t>
    </dgm:pt>
    <dgm:pt modelId="{A37BAD74-4D66-4209-A6F2-B1FF4A7C67C2}" type="pres">
      <dgm:prSet presAssocID="{CC3863B2-55D1-487B-9312-0FCA81B3FE03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BE340-1A91-4D4F-B839-AC6F29EA5EBB}" type="presOf" srcId="{310E8575-EB2E-445D-8219-DD670C6F6F18}" destId="{8B8975BD-FDD1-4E90-A49D-396FEF7D476C}" srcOrd="0" destOrd="0" presId="urn:microsoft.com/office/officeart/2005/8/layout/venn3"/>
    <dgm:cxn modelId="{A43FC173-6013-4B26-93B7-153912CF741B}" type="presOf" srcId="{42BDA013-6E46-40FD-8C10-1B63E353B505}" destId="{8F0A25E2-3A09-40EF-AD47-B2A389012A6D}" srcOrd="0" destOrd="0" presId="urn:microsoft.com/office/officeart/2005/8/layout/venn3"/>
    <dgm:cxn modelId="{1DF61A22-9199-4F94-98D1-12195F217E51}" srcId="{310E8575-EB2E-445D-8219-DD670C6F6F18}" destId="{42BDA013-6E46-40FD-8C10-1B63E353B505}" srcOrd="3" destOrd="0" parTransId="{1AFCF4FF-B716-4474-8B24-54746C6C723E}" sibTransId="{47E7EBAB-343D-4E3D-8C05-8A2ED1D7B8F7}"/>
    <dgm:cxn modelId="{4DA01064-2412-49A9-A03F-C5DEFD324B53}" type="presOf" srcId="{CC3863B2-55D1-487B-9312-0FCA81B3FE03}" destId="{A37BAD74-4D66-4209-A6F2-B1FF4A7C67C2}" srcOrd="0" destOrd="0" presId="urn:microsoft.com/office/officeart/2005/8/layout/venn3"/>
    <dgm:cxn modelId="{6894BC6D-1B5C-4E3E-8C2B-CE5CCE47F358}" type="presOf" srcId="{02559248-2BED-45AB-AA0A-0AED7E41F130}" destId="{1591A6CB-7B35-4672-9800-7BB1B1CD82B3}" srcOrd="0" destOrd="0" presId="urn:microsoft.com/office/officeart/2005/8/layout/venn3"/>
    <dgm:cxn modelId="{3486DE22-55A4-4473-A1D5-B8328DE552C1}" type="presOf" srcId="{6688FDA3-4AA1-458F-83C0-F60E40B310B6}" destId="{33D9E3BD-4D3F-4F55-B71D-FDCC564ED9A6}" srcOrd="0" destOrd="0" presId="urn:microsoft.com/office/officeart/2005/8/layout/venn3"/>
    <dgm:cxn modelId="{16882F7D-59B3-42F4-8D5B-FB7C8C63AA9B}" srcId="{310E8575-EB2E-445D-8219-DD670C6F6F18}" destId="{58F000A0-8805-47D3-B427-02C1FE3B668C}" srcOrd="2" destOrd="0" parTransId="{A5177183-4864-47D1-842E-712CB920E6AB}" sibTransId="{499D7F43-7144-4522-B524-20DCB8F4C2F9}"/>
    <dgm:cxn modelId="{3ABED970-7C1D-4333-BAF4-B24EDE75A70B}" srcId="{310E8575-EB2E-445D-8219-DD670C6F6F18}" destId="{CC3863B2-55D1-487B-9312-0FCA81B3FE03}" srcOrd="5" destOrd="0" parTransId="{1FE3BF10-878C-4189-B056-31E177A09B20}" sibTransId="{59D22EE4-6D74-41C9-923C-2347C57CEC8C}"/>
    <dgm:cxn modelId="{C9E75166-EC8D-46ED-A252-A2A00853CF38}" srcId="{310E8575-EB2E-445D-8219-DD670C6F6F18}" destId="{6688FDA3-4AA1-458F-83C0-F60E40B310B6}" srcOrd="4" destOrd="0" parTransId="{D8FA0937-915C-4904-AE5B-B4AF43615F32}" sibTransId="{B2D4DF6E-BA92-4902-A830-31375C6E6EA3}"/>
    <dgm:cxn modelId="{C661660E-E2D8-45FD-B88E-CAA1A4BAD533}" srcId="{310E8575-EB2E-445D-8219-DD670C6F6F18}" destId="{02559248-2BED-45AB-AA0A-0AED7E41F130}" srcOrd="0" destOrd="0" parTransId="{04C59078-29F9-45D6-A240-FF54799F5D01}" sibTransId="{0A104BC4-7A9F-43A8-8813-0B64CF78105F}"/>
    <dgm:cxn modelId="{4C3CF06B-6429-4186-87AE-A592E5E2F27B}" srcId="{310E8575-EB2E-445D-8219-DD670C6F6F18}" destId="{4950EECA-BE5C-49F0-A8DC-D93558BDA421}" srcOrd="1" destOrd="0" parTransId="{F22CB904-3143-4AB2-B35D-417EA29349FF}" sibTransId="{75A75959-60C2-4C8D-B595-49493EB7D9B4}"/>
    <dgm:cxn modelId="{1484B16A-10B3-4FBD-95B4-FAC325F155F4}" type="presOf" srcId="{58F000A0-8805-47D3-B427-02C1FE3B668C}" destId="{6B7A0AB5-2137-4E70-B60F-26D1139ED99F}" srcOrd="0" destOrd="0" presId="urn:microsoft.com/office/officeart/2005/8/layout/venn3"/>
    <dgm:cxn modelId="{658BD9D4-4993-40DE-A905-6C9C628AD563}" type="presOf" srcId="{4950EECA-BE5C-49F0-A8DC-D93558BDA421}" destId="{3AC4D9C5-3108-439B-A4B0-D758DB7DBA04}" srcOrd="0" destOrd="0" presId="urn:microsoft.com/office/officeart/2005/8/layout/venn3"/>
    <dgm:cxn modelId="{F5598B12-6F89-4ED1-80DD-E8AEE2CD2B5A}" type="presParOf" srcId="{8B8975BD-FDD1-4E90-A49D-396FEF7D476C}" destId="{1591A6CB-7B35-4672-9800-7BB1B1CD82B3}" srcOrd="0" destOrd="0" presId="urn:microsoft.com/office/officeart/2005/8/layout/venn3"/>
    <dgm:cxn modelId="{CB2DB1FA-CB75-4424-87D1-59D92D28331B}" type="presParOf" srcId="{8B8975BD-FDD1-4E90-A49D-396FEF7D476C}" destId="{7C657E64-6B44-49B3-89D4-86C14F0AB9C0}" srcOrd="1" destOrd="0" presId="urn:microsoft.com/office/officeart/2005/8/layout/venn3"/>
    <dgm:cxn modelId="{0AD01855-A3A4-48E9-B9B8-A44F2E5006DE}" type="presParOf" srcId="{8B8975BD-FDD1-4E90-A49D-396FEF7D476C}" destId="{3AC4D9C5-3108-439B-A4B0-D758DB7DBA04}" srcOrd="2" destOrd="0" presId="urn:microsoft.com/office/officeart/2005/8/layout/venn3"/>
    <dgm:cxn modelId="{E1AE674E-23FB-49B5-AAD4-094F0905717D}" type="presParOf" srcId="{8B8975BD-FDD1-4E90-A49D-396FEF7D476C}" destId="{19EE6877-6F6F-400F-B755-73846C0041B0}" srcOrd="3" destOrd="0" presId="urn:microsoft.com/office/officeart/2005/8/layout/venn3"/>
    <dgm:cxn modelId="{978BEBF7-A71A-4DBF-A206-6B9B4A8D60C0}" type="presParOf" srcId="{8B8975BD-FDD1-4E90-A49D-396FEF7D476C}" destId="{6B7A0AB5-2137-4E70-B60F-26D1139ED99F}" srcOrd="4" destOrd="0" presId="urn:microsoft.com/office/officeart/2005/8/layout/venn3"/>
    <dgm:cxn modelId="{ED7D7033-C328-4A78-A7A2-EA59CBAA6C28}" type="presParOf" srcId="{8B8975BD-FDD1-4E90-A49D-396FEF7D476C}" destId="{382363DC-1C44-4364-B780-12AC50CE483C}" srcOrd="5" destOrd="0" presId="urn:microsoft.com/office/officeart/2005/8/layout/venn3"/>
    <dgm:cxn modelId="{F6061073-B9DF-4082-8385-8F81016F7DC6}" type="presParOf" srcId="{8B8975BD-FDD1-4E90-A49D-396FEF7D476C}" destId="{8F0A25E2-3A09-40EF-AD47-B2A389012A6D}" srcOrd="6" destOrd="0" presId="urn:microsoft.com/office/officeart/2005/8/layout/venn3"/>
    <dgm:cxn modelId="{CF5D6C05-EEFC-4893-9126-B4E3871198D2}" type="presParOf" srcId="{8B8975BD-FDD1-4E90-A49D-396FEF7D476C}" destId="{DC82BCCE-5966-4D0A-97E0-254FCAE60D94}" srcOrd="7" destOrd="0" presId="urn:microsoft.com/office/officeart/2005/8/layout/venn3"/>
    <dgm:cxn modelId="{C67432FE-DB9A-48AF-A85D-5CC3C22C62E9}" type="presParOf" srcId="{8B8975BD-FDD1-4E90-A49D-396FEF7D476C}" destId="{33D9E3BD-4D3F-4F55-B71D-FDCC564ED9A6}" srcOrd="8" destOrd="0" presId="urn:microsoft.com/office/officeart/2005/8/layout/venn3"/>
    <dgm:cxn modelId="{2843744B-8900-4B38-B784-ACD8A72A7D26}" type="presParOf" srcId="{8B8975BD-FDD1-4E90-A49D-396FEF7D476C}" destId="{877F001A-F9E2-4F3D-9F97-E1396C78B916}" srcOrd="9" destOrd="0" presId="urn:microsoft.com/office/officeart/2005/8/layout/venn3"/>
    <dgm:cxn modelId="{F0F0B783-97DD-4FB6-9678-A2BAD90E5B7D}" type="presParOf" srcId="{8B8975BD-FDD1-4E90-A49D-396FEF7D476C}" destId="{A37BAD74-4D66-4209-A6F2-B1FF4A7C67C2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CD5B37-9893-448E-9381-15C761C7BC28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EB33488-73B2-4E4C-A55D-471772DDDAC9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Открытое пространство</a:t>
          </a:r>
          <a:endParaRPr lang="ru-RU" b="1" dirty="0">
            <a:solidFill>
              <a:srgbClr val="333333"/>
            </a:solidFill>
          </a:endParaRPr>
        </a:p>
      </dgm:t>
    </dgm:pt>
    <dgm:pt modelId="{1A2A4918-42DC-4E16-BD3F-91550C9F5B98}" type="parTrans" cxnId="{99E5FB3A-4E88-4054-A72D-1984E2947E3E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8B7A6594-C1D5-4DB1-B12F-21CE483EAC17}" type="sibTrans" cxnId="{99E5FB3A-4E88-4054-A72D-1984E2947E3E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7D36E4EA-49DE-4E95-B1FE-1EFC62918830}">
      <dgm:prSet phldrT="[Текст]"/>
      <dgm:spPr/>
      <dgm:t>
        <a:bodyPr/>
        <a:lstStyle/>
        <a:p>
          <a:r>
            <a:rPr lang="en-US" b="1" dirty="0" smtClean="0">
              <a:solidFill>
                <a:srgbClr val="333333"/>
              </a:solidFill>
            </a:rPr>
            <a:t>PSP-</a:t>
          </a:r>
          <a:r>
            <a:rPr lang="ru-RU" b="1" dirty="0" smtClean="0">
              <a:solidFill>
                <a:srgbClr val="333333"/>
              </a:solidFill>
            </a:rPr>
            <a:t>технология</a:t>
          </a:r>
          <a:endParaRPr lang="ru-RU" b="1" dirty="0">
            <a:solidFill>
              <a:srgbClr val="333333"/>
            </a:solidFill>
          </a:endParaRPr>
        </a:p>
      </dgm:t>
    </dgm:pt>
    <dgm:pt modelId="{6584E338-D954-45D7-92DC-4879C4C28E33}" type="parTrans" cxnId="{DE9391FA-D71B-4567-B07F-F7918F99231A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B08A1F42-E599-47F8-9BD7-773708AED760}" type="sibTrans" cxnId="{DE9391FA-D71B-4567-B07F-F7918F99231A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152FE486-AC28-4803-B0D6-B1958765917A}">
      <dgm:prSet phldrT="[Текст]"/>
      <dgm:spPr/>
      <dgm:t>
        <a:bodyPr/>
        <a:lstStyle/>
        <a:p>
          <a:r>
            <a:rPr lang="en-US" b="1" dirty="0" smtClean="0">
              <a:solidFill>
                <a:srgbClr val="333333"/>
              </a:solidFill>
            </a:rPr>
            <a:t>Pin Point - </a:t>
          </a:r>
          <a:r>
            <a:rPr lang="ru-RU" b="1" dirty="0" smtClean="0">
              <a:solidFill>
                <a:srgbClr val="333333"/>
              </a:solidFill>
            </a:rPr>
            <a:t>технология</a:t>
          </a:r>
          <a:endParaRPr lang="ru-RU" b="1" dirty="0">
            <a:solidFill>
              <a:srgbClr val="333333"/>
            </a:solidFill>
          </a:endParaRPr>
        </a:p>
      </dgm:t>
    </dgm:pt>
    <dgm:pt modelId="{1BB337FE-B329-44A5-A6EF-D64D09EC0176}" type="parTrans" cxnId="{E2718CA6-DE66-4C26-8658-FC0D04EE6FC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33578ED3-F3EF-4764-8291-9628878A0D5F}" type="sibTrans" cxnId="{E2718CA6-DE66-4C26-8658-FC0D04EE6FC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3FBDF4D3-4BC8-4FA8-B9BF-3BE3B4D56EA1}">
      <dgm:prSet/>
      <dgm:spPr/>
      <dgm:t>
        <a:bodyPr/>
        <a:lstStyle/>
        <a:p>
          <a:r>
            <a:rPr lang="en-US" b="1" dirty="0" smtClean="0">
              <a:solidFill>
                <a:srgbClr val="333333"/>
              </a:solidFill>
            </a:rPr>
            <a:t>ORID - </a:t>
          </a:r>
          <a:r>
            <a:rPr lang="ru-RU" b="1" dirty="0" smtClean="0">
              <a:solidFill>
                <a:srgbClr val="333333"/>
              </a:solidFill>
            </a:rPr>
            <a:t>метод</a:t>
          </a:r>
          <a:endParaRPr lang="ru-RU" b="1" dirty="0">
            <a:solidFill>
              <a:srgbClr val="333333"/>
            </a:solidFill>
          </a:endParaRPr>
        </a:p>
      </dgm:t>
    </dgm:pt>
    <dgm:pt modelId="{4C58DBF2-2067-415A-B1B2-56DBF5DE0C82}" type="parTrans" cxnId="{245B14F9-46B0-43B3-A766-9ABFB3E02214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61F3967D-7844-4D90-9714-ADE3C50A5D23}" type="sibTrans" cxnId="{245B14F9-46B0-43B3-A766-9ABFB3E02214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D54602FE-7076-4DDB-BBFD-2710D8748A8D}">
      <dgm:prSet/>
      <dgm:spPr/>
      <dgm:t>
        <a:bodyPr/>
        <a:lstStyle/>
        <a:p>
          <a:r>
            <a:rPr lang="en-US" b="1" dirty="0" err="1" smtClean="0">
              <a:solidFill>
                <a:srgbClr val="333333"/>
              </a:solidFill>
            </a:rPr>
            <a:t>ToP</a:t>
          </a:r>
          <a:r>
            <a:rPr lang="en-US" b="1" dirty="0" smtClean="0">
              <a:solidFill>
                <a:srgbClr val="333333"/>
              </a:solidFill>
            </a:rPr>
            <a:t> – </a:t>
          </a:r>
          <a:r>
            <a:rPr lang="ru-RU" b="1" dirty="0" smtClean="0">
              <a:solidFill>
                <a:srgbClr val="333333"/>
              </a:solidFill>
            </a:rPr>
            <a:t>технология </a:t>
          </a:r>
          <a:endParaRPr lang="ru-RU" b="1" dirty="0">
            <a:solidFill>
              <a:srgbClr val="333333"/>
            </a:solidFill>
          </a:endParaRPr>
        </a:p>
      </dgm:t>
    </dgm:pt>
    <dgm:pt modelId="{8BD9503C-5E9B-4EFB-B4FC-39EEBEBBD475}" type="parTrans" cxnId="{0BEEA957-F061-4E07-A86D-5AC95A13C848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28BF5846-A78D-4A6D-9347-5C7B75F1CF8E}" type="sibTrans" cxnId="{0BEEA957-F061-4E07-A86D-5AC95A13C848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C088B436-D6C4-44DA-8DB6-1E7B46FD0849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Метод консенсуса</a:t>
          </a:r>
          <a:endParaRPr lang="ru-RU" b="1" dirty="0">
            <a:solidFill>
              <a:srgbClr val="333333"/>
            </a:solidFill>
          </a:endParaRPr>
        </a:p>
      </dgm:t>
    </dgm:pt>
    <dgm:pt modelId="{22C8EC0B-346D-461C-8192-37C78D4458E5}" type="parTrans" cxnId="{C8BF28EC-4020-4EF6-8C0E-B0880EE0D94B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17D215DB-FF41-4051-80FD-E0EB1E8C5642}" type="sibTrans" cxnId="{C8BF28EC-4020-4EF6-8C0E-B0880EE0D94B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1DE83E8E-7804-4773-821C-4CF74167BAFF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Технология Дизайн мышления</a:t>
          </a:r>
          <a:endParaRPr lang="ru-RU" b="1" dirty="0">
            <a:solidFill>
              <a:srgbClr val="333333"/>
            </a:solidFill>
          </a:endParaRPr>
        </a:p>
      </dgm:t>
    </dgm:pt>
    <dgm:pt modelId="{1536239A-2549-4B72-96E5-77D0A4D9519E}" type="parTrans" cxnId="{5B121A83-FF17-4CA0-9B95-DC2452FDF9CC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AD7CF4CD-3761-485F-AFEA-73899A279244}" type="sibTrans" cxnId="{5B121A83-FF17-4CA0-9B95-DC2452FDF9CC}">
      <dgm:prSet/>
      <dgm:spPr/>
      <dgm:t>
        <a:bodyPr/>
        <a:lstStyle/>
        <a:p>
          <a:endParaRPr lang="ru-RU">
            <a:solidFill>
              <a:srgbClr val="333333"/>
            </a:solidFill>
          </a:endParaRPr>
        </a:p>
      </dgm:t>
    </dgm:pt>
    <dgm:pt modelId="{616E7E97-A145-4500-B497-0BC3C3708B5A}" type="pres">
      <dgm:prSet presAssocID="{7ECD5B37-9893-448E-9381-15C761C7BC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D7576-3F26-4778-8E64-EF1C222967C6}" type="pres">
      <dgm:prSet presAssocID="{CEB33488-73B2-4E4C-A55D-471772DDDAC9}" presName="parentLin" presStyleCnt="0"/>
      <dgm:spPr/>
    </dgm:pt>
    <dgm:pt modelId="{54B5C514-A773-4D8E-B256-EBBB7D3A0A10}" type="pres">
      <dgm:prSet presAssocID="{CEB33488-73B2-4E4C-A55D-471772DDDAC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A55922A-423F-4D7A-A884-8E0E28F6DCAD}" type="pres">
      <dgm:prSet presAssocID="{CEB33488-73B2-4E4C-A55D-471772DDDAC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7BC1B-0862-4031-9792-CF50A3A5487E}" type="pres">
      <dgm:prSet presAssocID="{CEB33488-73B2-4E4C-A55D-471772DDDAC9}" presName="negativeSpace" presStyleCnt="0"/>
      <dgm:spPr/>
    </dgm:pt>
    <dgm:pt modelId="{1C7FED4C-FB42-4484-8E6D-EE097C160531}" type="pres">
      <dgm:prSet presAssocID="{CEB33488-73B2-4E4C-A55D-471772DDDAC9}" presName="childText" presStyleLbl="conFgAcc1" presStyleIdx="0" presStyleCnt="7">
        <dgm:presLayoutVars>
          <dgm:bulletEnabled val="1"/>
        </dgm:presLayoutVars>
      </dgm:prSet>
      <dgm:spPr/>
    </dgm:pt>
    <dgm:pt modelId="{3D2FC2F0-B551-4018-BB44-F584ABE8E9C3}" type="pres">
      <dgm:prSet presAssocID="{8B7A6594-C1D5-4DB1-B12F-21CE483EAC17}" presName="spaceBetweenRectangles" presStyleCnt="0"/>
      <dgm:spPr/>
    </dgm:pt>
    <dgm:pt modelId="{4F9DB63A-CEFD-480D-B30B-DAA40A74D7C3}" type="pres">
      <dgm:prSet presAssocID="{7D36E4EA-49DE-4E95-B1FE-1EFC62918830}" presName="parentLin" presStyleCnt="0"/>
      <dgm:spPr/>
    </dgm:pt>
    <dgm:pt modelId="{4C023779-F57E-4E19-99A6-3202CAF355B9}" type="pres">
      <dgm:prSet presAssocID="{7D36E4EA-49DE-4E95-B1FE-1EFC6291883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D2C8654-B126-45C4-B79A-9C6D9D2A06BA}" type="pres">
      <dgm:prSet presAssocID="{7D36E4EA-49DE-4E95-B1FE-1EFC6291883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63CF9-FE9B-46BF-A331-1535CD7D690F}" type="pres">
      <dgm:prSet presAssocID="{7D36E4EA-49DE-4E95-B1FE-1EFC62918830}" presName="negativeSpace" presStyleCnt="0"/>
      <dgm:spPr/>
    </dgm:pt>
    <dgm:pt modelId="{6D9D3773-C978-407C-AB7E-889376070AD8}" type="pres">
      <dgm:prSet presAssocID="{7D36E4EA-49DE-4E95-B1FE-1EFC62918830}" presName="childText" presStyleLbl="conFgAcc1" presStyleIdx="1" presStyleCnt="7">
        <dgm:presLayoutVars>
          <dgm:bulletEnabled val="1"/>
        </dgm:presLayoutVars>
      </dgm:prSet>
      <dgm:spPr/>
    </dgm:pt>
    <dgm:pt modelId="{5D2BF8C3-7716-468C-8C69-58C52FE03524}" type="pres">
      <dgm:prSet presAssocID="{B08A1F42-E599-47F8-9BD7-773708AED760}" presName="spaceBetweenRectangles" presStyleCnt="0"/>
      <dgm:spPr/>
    </dgm:pt>
    <dgm:pt modelId="{441E5B9C-6067-453B-A705-02C06A9EE221}" type="pres">
      <dgm:prSet presAssocID="{152FE486-AC28-4803-B0D6-B1958765917A}" presName="parentLin" presStyleCnt="0"/>
      <dgm:spPr/>
    </dgm:pt>
    <dgm:pt modelId="{79F6ED21-B996-494F-BF70-46729BB6CCC6}" type="pres">
      <dgm:prSet presAssocID="{152FE486-AC28-4803-B0D6-B1958765917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58CE606-7740-45B4-B903-5709DD80229F}" type="pres">
      <dgm:prSet presAssocID="{152FE486-AC28-4803-B0D6-B1958765917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22C3A-710D-4D0F-8D27-03C572FABB64}" type="pres">
      <dgm:prSet presAssocID="{152FE486-AC28-4803-B0D6-B1958765917A}" presName="negativeSpace" presStyleCnt="0"/>
      <dgm:spPr/>
    </dgm:pt>
    <dgm:pt modelId="{D8DBBF1A-9BA0-4C90-82C4-030571EE016E}" type="pres">
      <dgm:prSet presAssocID="{152FE486-AC28-4803-B0D6-B1958765917A}" presName="childText" presStyleLbl="conFgAcc1" presStyleIdx="2" presStyleCnt="7">
        <dgm:presLayoutVars>
          <dgm:bulletEnabled val="1"/>
        </dgm:presLayoutVars>
      </dgm:prSet>
      <dgm:spPr/>
    </dgm:pt>
    <dgm:pt modelId="{CC4D7473-99CB-4730-B0B2-7E1975421350}" type="pres">
      <dgm:prSet presAssocID="{33578ED3-F3EF-4764-8291-9628878A0D5F}" presName="spaceBetweenRectangles" presStyleCnt="0"/>
      <dgm:spPr/>
    </dgm:pt>
    <dgm:pt modelId="{83355F5A-C7FD-4E0C-B435-CC42392385A7}" type="pres">
      <dgm:prSet presAssocID="{3FBDF4D3-4BC8-4FA8-B9BF-3BE3B4D56EA1}" presName="parentLin" presStyleCnt="0"/>
      <dgm:spPr/>
    </dgm:pt>
    <dgm:pt modelId="{A19CB70D-6326-471A-A892-6DE56235A58E}" type="pres">
      <dgm:prSet presAssocID="{3FBDF4D3-4BC8-4FA8-B9BF-3BE3B4D56EA1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E259BFE-94B9-47B9-B95E-1ACB79D46A3D}" type="pres">
      <dgm:prSet presAssocID="{3FBDF4D3-4BC8-4FA8-B9BF-3BE3B4D56EA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C9E9-BA08-4C08-A9EB-8F75BC1284AE}" type="pres">
      <dgm:prSet presAssocID="{3FBDF4D3-4BC8-4FA8-B9BF-3BE3B4D56EA1}" presName="negativeSpace" presStyleCnt="0"/>
      <dgm:spPr/>
    </dgm:pt>
    <dgm:pt modelId="{0CCBDAE8-0BFB-44F4-9DED-CEA014CD25AB}" type="pres">
      <dgm:prSet presAssocID="{3FBDF4D3-4BC8-4FA8-B9BF-3BE3B4D56EA1}" presName="childText" presStyleLbl="conFgAcc1" presStyleIdx="3" presStyleCnt="7">
        <dgm:presLayoutVars>
          <dgm:bulletEnabled val="1"/>
        </dgm:presLayoutVars>
      </dgm:prSet>
      <dgm:spPr/>
    </dgm:pt>
    <dgm:pt modelId="{C46EC26B-C32B-4D6C-9A75-5D340FFB35E5}" type="pres">
      <dgm:prSet presAssocID="{61F3967D-7844-4D90-9714-ADE3C50A5D23}" presName="spaceBetweenRectangles" presStyleCnt="0"/>
      <dgm:spPr/>
    </dgm:pt>
    <dgm:pt modelId="{A83F4CA6-ADD6-4092-A78E-567FBDD869E8}" type="pres">
      <dgm:prSet presAssocID="{D54602FE-7076-4DDB-BBFD-2710D8748A8D}" presName="parentLin" presStyleCnt="0"/>
      <dgm:spPr/>
    </dgm:pt>
    <dgm:pt modelId="{10A4E509-4D2B-43DF-87FE-6CF4A69C6BC8}" type="pres">
      <dgm:prSet presAssocID="{D54602FE-7076-4DDB-BBFD-2710D8748A8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26DA65DE-0961-4573-941E-89E30CBFAAC0}" type="pres">
      <dgm:prSet presAssocID="{D54602FE-7076-4DDB-BBFD-2710D8748A8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9545E-3B3C-419D-99DD-33D3F5662CA6}" type="pres">
      <dgm:prSet presAssocID="{D54602FE-7076-4DDB-BBFD-2710D8748A8D}" presName="negativeSpace" presStyleCnt="0"/>
      <dgm:spPr/>
    </dgm:pt>
    <dgm:pt modelId="{A13B08B6-C4C0-4F9B-B844-39179193238C}" type="pres">
      <dgm:prSet presAssocID="{D54602FE-7076-4DDB-BBFD-2710D8748A8D}" presName="childText" presStyleLbl="conFgAcc1" presStyleIdx="4" presStyleCnt="7">
        <dgm:presLayoutVars>
          <dgm:bulletEnabled val="1"/>
        </dgm:presLayoutVars>
      </dgm:prSet>
      <dgm:spPr/>
    </dgm:pt>
    <dgm:pt modelId="{E9ECA43F-7F3B-4C9E-906A-1AA530297F10}" type="pres">
      <dgm:prSet presAssocID="{28BF5846-A78D-4A6D-9347-5C7B75F1CF8E}" presName="spaceBetweenRectangles" presStyleCnt="0"/>
      <dgm:spPr/>
    </dgm:pt>
    <dgm:pt modelId="{0060EE10-F603-415B-A8CC-6091156464F8}" type="pres">
      <dgm:prSet presAssocID="{C088B436-D6C4-44DA-8DB6-1E7B46FD0849}" presName="parentLin" presStyleCnt="0"/>
      <dgm:spPr/>
    </dgm:pt>
    <dgm:pt modelId="{EC8603B8-2AE0-40C8-9F16-0693FE90C75B}" type="pres">
      <dgm:prSet presAssocID="{C088B436-D6C4-44DA-8DB6-1E7B46FD084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0099CEB-3FA9-4125-9C85-4703B2DA68A7}" type="pres">
      <dgm:prSet presAssocID="{C088B436-D6C4-44DA-8DB6-1E7B46FD084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CEEEE-DD81-4F56-8D42-9C9F8F58301A}" type="pres">
      <dgm:prSet presAssocID="{C088B436-D6C4-44DA-8DB6-1E7B46FD0849}" presName="negativeSpace" presStyleCnt="0"/>
      <dgm:spPr/>
    </dgm:pt>
    <dgm:pt modelId="{7C7B0474-FA7F-43AD-B66A-A05E9435E142}" type="pres">
      <dgm:prSet presAssocID="{C088B436-D6C4-44DA-8DB6-1E7B46FD0849}" presName="childText" presStyleLbl="conFgAcc1" presStyleIdx="5" presStyleCnt="7">
        <dgm:presLayoutVars>
          <dgm:bulletEnabled val="1"/>
        </dgm:presLayoutVars>
      </dgm:prSet>
      <dgm:spPr/>
    </dgm:pt>
    <dgm:pt modelId="{283222D3-A107-49D3-B907-BF977EA14254}" type="pres">
      <dgm:prSet presAssocID="{17D215DB-FF41-4051-80FD-E0EB1E8C5642}" presName="spaceBetweenRectangles" presStyleCnt="0"/>
      <dgm:spPr/>
    </dgm:pt>
    <dgm:pt modelId="{300C2242-48A8-4041-B722-7DC7C1951455}" type="pres">
      <dgm:prSet presAssocID="{1DE83E8E-7804-4773-821C-4CF74167BAFF}" presName="parentLin" presStyleCnt="0"/>
      <dgm:spPr/>
    </dgm:pt>
    <dgm:pt modelId="{B5237530-D563-44E1-BA0C-CBC5CBACF9B4}" type="pres">
      <dgm:prSet presAssocID="{1DE83E8E-7804-4773-821C-4CF74167BAF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3ECDCE9-C649-4D95-A6EF-B00D56A2540D}" type="pres">
      <dgm:prSet presAssocID="{1DE83E8E-7804-4773-821C-4CF74167BAF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AB6D5-137B-42F7-839D-782EC5FED847}" type="pres">
      <dgm:prSet presAssocID="{1DE83E8E-7804-4773-821C-4CF74167BAFF}" presName="negativeSpace" presStyleCnt="0"/>
      <dgm:spPr/>
    </dgm:pt>
    <dgm:pt modelId="{77276455-EBD1-408B-9456-4A97F3A263BC}" type="pres">
      <dgm:prSet presAssocID="{1DE83E8E-7804-4773-821C-4CF74167BAF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8BF28EC-4020-4EF6-8C0E-B0880EE0D94B}" srcId="{7ECD5B37-9893-448E-9381-15C761C7BC28}" destId="{C088B436-D6C4-44DA-8DB6-1E7B46FD0849}" srcOrd="5" destOrd="0" parTransId="{22C8EC0B-346D-461C-8192-37C78D4458E5}" sibTransId="{17D215DB-FF41-4051-80FD-E0EB1E8C5642}"/>
    <dgm:cxn modelId="{231AE6D7-5CDB-4871-A7AD-947366C8C2F5}" type="presOf" srcId="{152FE486-AC28-4803-B0D6-B1958765917A}" destId="{79F6ED21-B996-494F-BF70-46729BB6CCC6}" srcOrd="0" destOrd="0" presId="urn:microsoft.com/office/officeart/2005/8/layout/list1"/>
    <dgm:cxn modelId="{B8198B23-880B-49E1-95CA-4D34C9275FC4}" type="presOf" srcId="{1DE83E8E-7804-4773-821C-4CF74167BAFF}" destId="{F3ECDCE9-C649-4D95-A6EF-B00D56A2540D}" srcOrd="1" destOrd="0" presId="urn:microsoft.com/office/officeart/2005/8/layout/list1"/>
    <dgm:cxn modelId="{2EDE7EC8-7A84-41D2-A943-BF9E7CF678E5}" type="presOf" srcId="{D54602FE-7076-4DDB-BBFD-2710D8748A8D}" destId="{10A4E509-4D2B-43DF-87FE-6CF4A69C6BC8}" srcOrd="0" destOrd="0" presId="urn:microsoft.com/office/officeart/2005/8/layout/list1"/>
    <dgm:cxn modelId="{25B48348-67A4-400A-AF7B-6A75FCB493ED}" type="presOf" srcId="{CEB33488-73B2-4E4C-A55D-471772DDDAC9}" destId="{54B5C514-A773-4D8E-B256-EBBB7D3A0A10}" srcOrd="0" destOrd="0" presId="urn:microsoft.com/office/officeart/2005/8/layout/list1"/>
    <dgm:cxn modelId="{D7A40B01-2370-4CAC-84BF-4807B081E7A7}" type="presOf" srcId="{D54602FE-7076-4DDB-BBFD-2710D8748A8D}" destId="{26DA65DE-0961-4573-941E-89E30CBFAAC0}" srcOrd="1" destOrd="0" presId="urn:microsoft.com/office/officeart/2005/8/layout/list1"/>
    <dgm:cxn modelId="{5C387921-03BB-4C4F-B162-EBDD22B3837B}" type="presOf" srcId="{CEB33488-73B2-4E4C-A55D-471772DDDAC9}" destId="{BA55922A-423F-4D7A-A884-8E0E28F6DCAD}" srcOrd="1" destOrd="0" presId="urn:microsoft.com/office/officeart/2005/8/layout/list1"/>
    <dgm:cxn modelId="{1181E5A1-FBE6-4A07-9048-3AE941193CAE}" type="presOf" srcId="{152FE486-AC28-4803-B0D6-B1958765917A}" destId="{558CE606-7740-45B4-B903-5709DD80229F}" srcOrd="1" destOrd="0" presId="urn:microsoft.com/office/officeart/2005/8/layout/list1"/>
    <dgm:cxn modelId="{AB170A2A-3F95-4C69-8BBE-099DABAE3C99}" type="presOf" srcId="{C088B436-D6C4-44DA-8DB6-1E7B46FD0849}" destId="{E0099CEB-3FA9-4125-9C85-4703B2DA68A7}" srcOrd="1" destOrd="0" presId="urn:microsoft.com/office/officeart/2005/8/layout/list1"/>
    <dgm:cxn modelId="{DAC180B7-DD41-4567-8096-3B60A31F6268}" type="presOf" srcId="{1DE83E8E-7804-4773-821C-4CF74167BAFF}" destId="{B5237530-D563-44E1-BA0C-CBC5CBACF9B4}" srcOrd="0" destOrd="0" presId="urn:microsoft.com/office/officeart/2005/8/layout/list1"/>
    <dgm:cxn modelId="{4FB35C2D-ECCA-4FD1-92CC-F2B0E2A18474}" type="presOf" srcId="{C088B436-D6C4-44DA-8DB6-1E7B46FD0849}" destId="{EC8603B8-2AE0-40C8-9F16-0693FE90C75B}" srcOrd="0" destOrd="0" presId="urn:microsoft.com/office/officeart/2005/8/layout/list1"/>
    <dgm:cxn modelId="{99E5FB3A-4E88-4054-A72D-1984E2947E3E}" srcId="{7ECD5B37-9893-448E-9381-15C761C7BC28}" destId="{CEB33488-73B2-4E4C-A55D-471772DDDAC9}" srcOrd="0" destOrd="0" parTransId="{1A2A4918-42DC-4E16-BD3F-91550C9F5B98}" sibTransId="{8B7A6594-C1D5-4DB1-B12F-21CE483EAC17}"/>
    <dgm:cxn modelId="{E2718CA6-DE66-4C26-8658-FC0D04EE6FC0}" srcId="{7ECD5B37-9893-448E-9381-15C761C7BC28}" destId="{152FE486-AC28-4803-B0D6-B1958765917A}" srcOrd="2" destOrd="0" parTransId="{1BB337FE-B329-44A5-A6EF-D64D09EC0176}" sibTransId="{33578ED3-F3EF-4764-8291-9628878A0D5F}"/>
    <dgm:cxn modelId="{0BEEA957-F061-4E07-A86D-5AC95A13C848}" srcId="{7ECD5B37-9893-448E-9381-15C761C7BC28}" destId="{D54602FE-7076-4DDB-BBFD-2710D8748A8D}" srcOrd="4" destOrd="0" parTransId="{8BD9503C-5E9B-4EFB-B4FC-39EEBEBBD475}" sibTransId="{28BF5846-A78D-4A6D-9347-5C7B75F1CF8E}"/>
    <dgm:cxn modelId="{87ECBB53-3264-4CE2-B7F1-CBEAEE25334C}" type="presOf" srcId="{3FBDF4D3-4BC8-4FA8-B9BF-3BE3B4D56EA1}" destId="{6E259BFE-94B9-47B9-B95E-1ACB79D46A3D}" srcOrd="1" destOrd="0" presId="urn:microsoft.com/office/officeart/2005/8/layout/list1"/>
    <dgm:cxn modelId="{5B121A83-FF17-4CA0-9B95-DC2452FDF9CC}" srcId="{7ECD5B37-9893-448E-9381-15C761C7BC28}" destId="{1DE83E8E-7804-4773-821C-4CF74167BAFF}" srcOrd="6" destOrd="0" parTransId="{1536239A-2549-4B72-96E5-77D0A4D9519E}" sibTransId="{AD7CF4CD-3761-485F-AFEA-73899A279244}"/>
    <dgm:cxn modelId="{4AC0470D-7296-40E1-AB4A-2F9BC70F8ED8}" type="presOf" srcId="{7ECD5B37-9893-448E-9381-15C761C7BC28}" destId="{616E7E97-A145-4500-B497-0BC3C3708B5A}" srcOrd="0" destOrd="0" presId="urn:microsoft.com/office/officeart/2005/8/layout/list1"/>
    <dgm:cxn modelId="{EFD13106-B8F6-496D-AE22-FBE053417D08}" type="presOf" srcId="{7D36E4EA-49DE-4E95-B1FE-1EFC62918830}" destId="{4C023779-F57E-4E19-99A6-3202CAF355B9}" srcOrd="0" destOrd="0" presId="urn:microsoft.com/office/officeart/2005/8/layout/list1"/>
    <dgm:cxn modelId="{245B14F9-46B0-43B3-A766-9ABFB3E02214}" srcId="{7ECD5B37-9893-448E-9381-15C761C7BC28}" destId="{3FBDF4D3-4BC8-4FA8-B9BF-3BE3B4D56EA1}" srcOrd="3" destOrd="0" parTransId="{4C58DBF2-2067-415A-B1B2-56DBF5DE0C82}" sibTransId="{61F3967D-7844-4D90-9714-ADE3C50A5D23}"/>
    <dgm:cxn modelId="{BB958C4B-6CBD-44D8-98F5-1F419CABCF58}" type="presOf" srcId="{3FBDF4D3-4BC8-4FA8-B9BF-3BE3B4D56EA1}" destId="{A19CB70D-6326-471A-A892-6DE56235A58E}" srcOrd="0" destOrd="0" presId="urn:microsoft.com/office/officeart/2005/8/layout/list1"/>
    <dgm:cxn modelId="{DE9391FA-D71B-4567-B07F-F7918F99231A}" srcId="{7ECD5B37-9893-448E-9381-15C761C7BC28}" destId="{7D36E4EA-49DE-4E95-B1FE-1EFC62918830}" srcOrd="1" destOrd="0" parTransId="{6584E338-D954-45D7-92DC-4879C4C28E33}" sibTransId="{B08A1F42-E599-47F8-9BD7-773708AED760}"/>
    <dgm:cxn modelId="{413EAAA4-CF67-4DD8-9FF3-8DAC990E0A1B}" type="presOf" srcId="{7D36E4EA-49DE-4E95-B1FE-1EFC62918830}" destId="{2D2C8654-B126-45C4-B79A-9C6D9D2A06BA}" srcOrd="1" destOrd="0" presId="urn:microsoft.com/office/officeart/2005/8/layout/list1"/>
    <dgm:cxn modelId="{275209B8-958B-44B7-8F32-447413B40207}" type="presParOf" srcId="{616E7E97-A145-4500-B497-0BC3C3708B5A}" destId="{574D7576-3F26-4778-8E64-EF1C222967C6}" srcOrd="0" destOrd="0" presId="urn:microsoft.com/office/officeart/2005/8/layout/list1"/>
    <dgm:cxn modelId="{D4B5716A-99A0-455F-9676-A964B944AD84}" type="presParOf" srcId="{574D7576-3F26-4778-8E64-EF1C222967C6}" destId="{54B5C514-A773-4D8E-B256-EBBB7D3A0A10}" srcOrd="0" destOrd="0" presId="urn:microsoft.com/office/officeart/2005/8/layout/list1"/>
    <dgm:cxn modelId="{3110C522-E4F9-4EF0-9E44-E4D05D13F30B}" type="presParOf" srcId="{574D7576-3F26-4778-8E64-EF1C222967C6}" destId="{BA55922A-423F-4D7A-A884-8E0E28F6DCAD}" srcOrd="1" destOrd="0" presId="urn:microsoft.com/office/officeart/2005/8/layout/list1"/>
    <dgm:cxn modelId="{3F88ED1B-C794-4B5F-8FC3-8A99E9473F9C}" type="presParOf" srcId="{616E7E97-A145-4500-B497-0BC3C3708B5A}" destId="{0B07BC1B-0862-4031-9792-CF50A3A5487E}" srcOrd="1" destOrd="0" presId="urn:microsoft.com/office/officeart/2005/8/layout/list1"/>
    <dgm:cxn modelId="{DB99421E-2A93-4B74-B28C-6C2C448C61DB}" type="presParOf" srcId="{616E7E97-A145-4500-B497-0BC3C3708B5A}" destId="{1C7FED4C-FB42-4484-8E6D-EE097C160531}" srcOrd="2" destOrd="0" presId="urn:microsoft.com/office/officeart/2005/8/layout/list1"/>
    <dgm:cxn modelId="{D58229DD-6E41-4479-B0E9-CD323CA5CDA0}" type="presParOf" srcId="{616E7E97-A145-4500-B497-0BC3C3708B5A}" destId="{3D2FC2F0-B551-4018-BB44-F584ABE8E9C3}" srcOrd="3" destOrd="0" presId="urn:microsoft.com/office/officeart/2005/8/layout/list1"/>
    <dgm:cxn modelId="{ABE8F89E-3F4D-4E51-938D-8C9CAFF8ADD8}" type="presParOf" srcId="{616E7E97-A145-4500-B497-0BC3C3708B5A}" destId="{4F9DB63A-CEFD-480D-B30B-DAA40A74D7C3}" srcOrd="4" destOrd="0" presId="urn:microsoft.com/office/officeart/2005/8/layout/list1"/>
    <dgm:cxn modelId="{C73D3F35-77AB-46A4-BB87-8722BCFD903F}" type="presParOf" srcId="{4F9DB63A-CEFD-480D-B30B-DAA40A74D7C3}" destId="{4C023779-F57E-4E19-99A6-3202CAF355B9}" srcOrd="0" destOrd="0" presId="urn:microsoft.com/office/officeart/2005/8/layout/list1"/>
    <dgm:cxn modelId="{A24969B6-B6DA-4CCA-9EB5-83AA89416808}" type="presParOf" srcId="{4F9DB63A-CEFD-480D-B30B-DAA40A74D7C3}" destId="{2D2C8654-B126-45C4-B79A-9C6D9D2A06BA}" srcOrd="1" destOrd="0" presId="urn:microsoft.com/office/officeart/2005/8/layout/list1"/>
    <dgm:cxn modelId="{7F0E5BC9-B7DA-40A5-B351-753219C7AF63}" type="presParOf" srcId="{616E7E97-A145-4500-B497-0BC3C3708B5A}" destId="{F5E63CF9-FE9B-46BF-A331-1535CD7D690F}" srcOrd="5" destOrd="0" presId="urn:microsoft.com/office/officeart/2005/8/layout/list1"/>
    <dgm:cxn modelId="{10EC29E5-9953-45B8-A12A-62A4E6E15BF5}" type="presParOf" srcId="{616E7E97-A145-4500-B497-0BC3C3708B5A}" destId="{6D9D3773-C978-407C-AB7E-889376070AD8}" srcOrd="6" destOrd="0" presId="urn:microsoft.com/office/officeart/2005/8/layout/list1"/>
    <dgm:cxn modelId="{6CDA9A70-7186-4E66-9964-225DA5C3E2C2}" type="presParOf" srcId="{616E7E97-A145-4500-B497-0BC3C3708B5A}" destId="{5D2BF8C3-7716-468C-8C69-58C52FE03524}" srcOrd="7" destOrd="0" presId="urn:microsoft.com/office/officeart/2005/8/layout/list1"/>
    <dgm:cxn modelId="{0549A96F-31FA-46BB-9035-624239EE7F9E}" type="presParOf" srcId="{616E7E97-A145-4500-B497-0BC3C3708B5A}" destId="{441E5B9C-6067-453B-A705-02C06A9EE221}" srcOrd="8" destOrd="0" presId="urn:microsoft.com/office/officeart/2005/8/layout/list1"/>
    <dgm:cxn modelId="{D0149E6D-25A7-475E-9169-23B50B1CCD41}" type="presParOf" srcId="{441E5B9C-6067-453B-A705-02C06A9EE221}" destId="{79F6ED21-B996-494F-BF70-46729BB6CCC6}" srcOrd="0" destOrd="0" presId="urn:microsoft.com/office/officeart/2005/8/layout/list1"/>
    <dgm:cxn modelId="{EE9F87B3-9B58-4265-81D6-81B4E496C85B}" type="presParOf" srcId="{441E5B9C-6067-453B-A705-02C06A9EE221}" destId="{558CE606-7740-45B4-B903-5709DD80229F}" srcOrd="1" destOrd="0" presId="urn:microsoft.com/office/officeart/2005/8/layout/list1"/>
    <dgm:cxn modelId="{C2F77C7F-568F-4FE5-8E34-9AB3EF8AA051}" type="presParOf" srcId="{616E7E97-A145-4500-B497-0BC3C3708B5A}" destId="{02622C3A-710D-4D0F-8D27-03C572FABB64}" srcOrd="9" destOrd="0" presId="urn:microsoft.com/office/officeart/2005/8/layout/list1"/>
    <dgm:cxn modelId="{C41DD406-24F3-4BF9-871C-D30081581BE2}" type="presParOf" srcId="{616E7E97-A145-4500-B497-0BC3C3708B5A}" destId="{D8DBBF1A-9BA0-4C90-82C4-030571EE016E}" srcOrd="10" destOrd="0" presId="urn:microsoft.com/office/officeart/2005/8/layout/list1"/>
    <dgm:cxn modelId="{F66D656A-8FD9-4D6A-952D-E4BA823C07FE}" type="presParOf" srcId="{616E7E97-A145-4500-B497-0BC3C3708B5A}" destId="{CC4D7473-99CB-4730-B0B2-7E1975421350}" srcOrd="11" destOrd="0" presId="urn:microsoft.com/office/officeart/2005/8/layout/list1"/>
    <dgm:cxn modelId="{AA1FAC86-E6F8-42C2-99A6-F57768559EB1}" type="presParOf" srcId="{616E7E97-A145-4500-B497-0BC3C3708B5A}" destId="{83355F5A-C7FD-4E0C-B435-CC42392385A7}" srcOrd="12" destOrd="0" presId="urn:microsoft.com/office/officeart/2005/8/layout/list1"/>
    <dgm:cxn modelId="{3935847A-CA2B-4A1B-A3D1-B41BFF7959BF}" type="presParOf" srcId="{83355F5A-C7FD-4E0C-B435-CC42392385A7}" destId="{A19CB70D-6326-471A-A892-6DE56235A58E}" srcOrd="0" destOrd="0" presId="urn:microsoft.com/office/officeart/2005/8/layout/list1"/>
    <dgm:cxn modelId="{D090A9B1-7A8E-4446-ACCE-B30629E994D6}" type="presParOf" srcId="{83355F5A-C7FD-4E0C-B435-CC42392385A7}" destId="{6E259BFE-94B9-47B9-B95E-1ACB79D46A3D}" srcOrd="1" destOrd="0" presId="urn:microsoft.com/office/officeart/2005/8/layout/list1"/>
    <dgm:cxn modelId="{A1DF74BA-47A3-45A4-AA12-4A2328FEACF0}" type="presParOf" srcId="{616E7E97-A145-4500-B497-0BC3C3708B5A}" destId="{B95BC9E9-BA08-4C08-A9EB-8F75BC1284AE}" srcOrd="13" destOrd="0" presId="urn:microsoft.com/office/officeart/2005/8/layout/list1"/>
    <dgm:cxn modelId="{0F988510-B50A-4807-8540-21B865AEBA01}" type="presParOf" srcId="{616E7E97-A145-4500-B497-0BC3C3708B5A}" destId="{0CCBDAE8-0BFB-44F4-9DED-CEA014CD25AB}" srcOrd="14" destOrd="0" presId="urn:microsoft.com/office/officeart/2005/8/layout/list1"/>
    <dgm:cxn modelId="{A4DF6340-CCB4-4228-A644-C67018379C4F}" type="presParOf" srcId="{616E7E97-A145-4500-B497-0BC3C3708B5A}" destId="{C46EC26B-C32B-4D6C-9A75-5D340FFB35E5}" srcOrd="15" destOrd="0" presId="urn:microsoft.com/office/officeart/2005/8/layout/list1"/>
    <dgm:cxn modelId="{14792A86-E0A7-4164-8681-A92305F3B984}" type="presParOf" srcId="{616E7E97-A145-4500-B497-0BC3C3708B5A}" destId="{A83F4CA6-ADD6-4092-A78E-567FBDD869E8}" srcOrd="16" destOrd="0" presId="urn:microsoft.com/office/officeart/2005/8/layout/list1"/>
    <dgm:cxn modelId="{36B4B004-3343-4E2E-89A6-07AA203A4EC3}" type="presParOf" srcId="{A83F4CA6-ADD6-4092-A78E-567FBDD869E8}" destId="{10A4E509-4D2B-43DF-87FE-6CF4A69C6BC8}" srcOrd="0" destOrd="0" presId="urn:microsoft.com/office/officeart/2005/8/layout/list1"/>
    <dgm:cxn modelId="{E71A5AEC-FF48-4813-BCEB-1810B43D9DF0}" type="presParOf" srcId="{A83F4CA6-ADD6-4092-A78E-567FBDD869E8}" destId="{26DA65DE-0961-4573-941E-89E30CBFAAC0}" srcOrd="1" destOrd="0" presId="urn:microsoft.com/office/officeart/2005/8/layout/list1"/>
    <dgm:cxn modelId="{D9C3CB66-913C-47D6-82CF-3D3045B16537}" type="presParOf" srcId="{616E7E97-A145-4500-B497-0BC3C3708B5A}" destId="{F229545E-3B3C-419D-99DD-33D3F5662CA6}" srcOrd="17" destOrd="0" presId="urn:microsoft.com/office/officeart/2005/8/layout/list1"/>
    <dgm:cxn modelId="{F9188B2B-C7DE-41D1-9397-B763A3C1B845}" type="presParOf" srcId="{616E7E97-A145-4500-B497-0BC3C3708B5A}" destId="{A13B08B6-C4C0-4F9B-B844-39179193238C}" srcOrd="18" destOrd="0" presId="urn:microsoft.com/office/officeart/2005/8/layout/list1"/>
    <dgm:cxn modelId="{ADBFA18B-E933-46E6-9C08-E83F0E145430}" type="presParOf" srcId="{616E7E97-A145-4500-B497-0BC3C3708B5A}" destId="{E9ECA43F-7F3B-4C9E-906A-1AA530297F10}" srcOrd="19" destOrd="0" presId="urn:microsoft.com/office/officeart/2005/8/layout/list1"/>
    <dgm:cxn modelId="{49733D95-EED0-455E-9048-80A195105B6F}" type="presParOf" srcId="{616E7E97-A145-4500-B497-0BC3C3708B5A}" destId="{0060EE10-F603-415B-A8CC-6091156464F8}" srcOrd="20" destOrd="0" presId="urn:microsoft.com/office/officeart/2005/8/layout/list1"/>
    <dgm:cxn modelId="{F3542D4E-8AC4-4BD9-B47D-B02565D8699A}" type="presParOf" srcId="{0060EE10-F603-415B-A8CC-6091156464F8}" destId="{EC8603B8-2AE0-40C8-9F16-0693FE90C75B}" srcOrd="0" destOrd="0" presId="urn:microsoft.com/office/officeart/2005/8/layout/list1"/>
    <dgm:cxn modelId="{927B9C94-63C7-4A17-AF32-699C6FF6BC24}" type="presParOf" srcId="{0060EE10-F603-415B-A8CC-6091156464F8}" destId="{E0099CEB-3FA9-4125-9C85-4703B2DA68A7}" srcOrd="1" destOrd="0" presId="urn:microsoft.com/office/officeart/2005/8/layout/list1"/>
    <dgm:cxn modelId="{F6DE0EE8-EC9C-4AF0-B3E5-86561B1F9F12}" type="presParOf" srcId="{616E7E97-A145-4500-B497-0BC3C3708B5A}" destId="{0A7CEEEE-DD81-4F56-8D42-9C9F8F58301A}" srcOrd="21" destOrd="0" presId="urn:microsoft.com/office/officeart/2005/8/layout/list1"/>
    <dgm:cxn modelId="{96BE0305-B6FB-418D-BA28-67BFF0DC2D46}" type="presParOf" srcId="{616E7E97-A145-4500-B497-0BC3C3708B5A}" destId="{7C7B0474-FA7F-43AD-B66A-A05E9435E142}" srcOrd="22" destOrd="0" presId="urn:microsoft.com/office/officeart/2005/8/layout/list1"/>
    <dgm:cxn modelId="{407EC62E-219B-4678-AEDC-8E64DB66C78F}" type="presParOf" srcId="{616E7E97-A145-4500-B497-0BC3C3708B5A}" destId="{283222D3-A107-49D3-B907-BF977EA14254}" srcOrd="23" destOrd="0" presId="urn:microsoft.com/office/officeart/2005/8/layout/list1"/>
    <dgm:cxn modelId="{C9AE3208-7406-40C6-8D2E-CCF89BB8BB96}" type="presParOf" srcId="{616E7E97-A145-4500-B497-0BC3C3708B5A}" destId="{300C2242-48A8-4041-B722-7DC7C1951455}" srcOrd="24" destOrd="0" presId="urn:microsoft.com/office/officeart/2005/8/layout/list1"/>
    <dgm:cxn modelId="{B5AC1276-2E5C-488F-BBA6-AC63E79B4720}" type="presParOf" srcId="{300C2242-48A8-4041-B722-7DC7C1951455}" destId="{B5237530-D563-44E1-BA0C-CBC5CBACF9B4}" srcOrd="0" destOrd="0" presId="urn:microsoft.com/office/officeart/2005/8/layout/list1"/>
    <dgm:cxn modelId="{DD6BA26E-75C9-4FE2-90C9-A65A3070FFF0}" type="presParOf" srcId="{300C2242-48A8-4041-B722-7DC7C1951455}" destId="{F3ECDCE9-C649-4D95-A6EF-B00D56A2540D}" srcOrd="1" destOrd="0" presId="urn:microsoft.com/office/officeart/2005/8/layout/list1"/>
    <dgm:cxn modelId="{DF884A46-7CF4-428B-858D-56A7BBDF420D}" type="presParOf" srcId="{616E7E97-A145-4500-B497-0BC3C3708B5A}" destId="{9FDAB6D5-137B-42F7-839D-782EC5FED847}" srcOrd="25" destOrd="0" presId="urn:microsoft.com/office/officeart/2005/8/layout/list1"/>
    <dgm:cxn modelId="{C38C9000-6DFC-4DED-AC27-5D29962BF3C6}" type="presParOf" srcId="{616E7E97-A145-4500-B497-0BC3C3708B5A}" destId="{77276455-EBD1-408B-9456-4A97F3A263B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D1A0CC-9A6D-4DE8-A704-6238F3DC05EA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5A821CB-BEBE-450B-A8B3-98774D318816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Управленческие / Переговорные / Сервисные / </a:t>
          </a:r>
          <a:r>
            <a:rPr lang="ru-RU" b="1" dirty="0" err="1" smtClean="0">
              <a:solidFill>
                <a:srgbClr val="333333"/>
              </a:solidFill>
            </a:rPr>
            <a:t>Коучинговые</a:t>
          </a:r>
          <a:r>
            <a:rPr lang="ru-RU" b="1" dirty="0" smtClean="0">
              <a:solidFill>
                <a:srgbClr val="333333"/>
              </a:solidFill>
            </a:rPr>
            <a:t> поединки</a:t>
          </a:r>
          <a:endParaRPr lang="ru-RU" b="1" dirty="0">
            <a:solidFill>
              <a:srgbClr val="333333"/>
            </a:solidFill>
          </a:endParaRPr>
        </a:p>
      </dgm:t>
    </dgm:pt>
    <dgm:pt modelId="{BEF4BBA3-3DE5-45DF-A529-C2FDB54C72B9}" type="parTrans" cxnId="{919FAB76-7B7C-4C34-BF6F-E6DA1CE18166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53A1ECEC-5A13-4A3A-BBD8-630931382F31}" type="sibTrans" cxnId="{919FAB76-7B7C-4C34-BF6F-E6DA1CE18166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BCCBA0F9-ECB9-4A1A-8319-CF9009F0DDDF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Кейс-каскады и </a:t>
          </a:r>
          <a:r>
            <a:rPr lang="ru-RU" b="1" dirty="0" err="1" smtClean="0">
              <a:solidFill>
                <a:srgbClr val="333333"/>
              </a:solidFill>
            </a:rPr>
            <a:t>квесты</a:t>
          </a:r>
          <a:endParaRPr lang="ru-RU" b="1" dirty="0">
            <a:solidFill>
              <a:srgbClr val="333333"/>
            </a:solidFill>
          </a:endParaRPr>
        </a:p>
      </dgm:t>
    </dgm:pt>
    <dgm:pt modelId="{E266EAE7-8182-4DEE-B8EE-B57358D0B1A3}" type="parTrans" cxnId="{D652EB6C-3497-44F2-97EE-0A0B4EED29A3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E32C2F9B-2588-4950-951F-682174E5B7FE}" type="sibTrans" cxnId="{D652EB6C-3497-44F2-97EE-0A0B4EED29A3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AC34432B-1F53-4CA5-9778-0682C8FAE2C0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Тренинги и мастер-классы</a:t>
          </a:r>
          <a:endParaRPr lang="ru-RU" b="1" dirty="0">
            <a:solidFill>
              <a:srgbClr val="333333"/>
            </a:solidFill>
          </a:endParaRPr>
        </a:p>
      </dgm:t>
    </dgm:pt>
    <dgm:pt modelId="{CAB8016A-CB32-4396-81B7-933E84A6DFC4}" type="parTrans" cxnId="{FA6EB097-F0C2-44D9-A858-289CED66B426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2A32986D-B550-4B8F-8AE9-526F280CAE29}" type="sibTrans" cxnId="{FA6EB097-F0C2-44D9-A858-289CED66B426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8925C84E-9287-4BC5-B631-470A882E9A17}">
      <dgm:prSet/>
      <dgm:spPr/>
      <dgm:t>
        <a:bodyPr/>
        <a:lstStyle/>
        <a:p>
          <a:r>
            <a:rPr lang="ru-RU" b="1" dirty="0" err="1" smtClean="0">
              <a:solidFill>
                <a:srgbClr val="333333"/>
              </a:solidFill>
            </a:rPr>
            <a:t>Модерационные</a:t>
          </a:r>
          <a:r>
            <a:rPr lang="ru-RU" b="1" dirty="0" smtClean="0">
              <a:solidFill>
                <a:srgbClr val="333333"/>
              </a:solidFill>
            </a:rPr>
            <a:t> собрания</a:t>
          </a:r>
          <a:endParaRPr lang="ru-RU" b="1" dirty="0">
            <a:solidFill>
              <a:srgbClr val="333333"/>
            </a:solidFill>
          </a:endParaRPr>
        </a:p>
      </dgm:t>
    </dgm:pt>
    <dgm:pt modelId="{0E505D31-DE77-483F-9BB7-C5694984B653}" type="parTrans" cxnId="{CB0CE740-2ADF-4236-8B85-8EB910CC3B1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41D26AD3-7378-4E1F-B457-3358CE6AA190}" type="sibTrans" cxnId="{CB0CE740-2ADF-4236-8B85-8EB910CC3B1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F358E47C-C017-42D9-99D0-A7142551BECE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Круглые столы</a:t>
          </a:r>
          <a:endParaRPr lang="ru-RU" b="1" dirty="0">
            <a:solidFill>
              <a:srgbClr val="333333"/>
            </a:solidFill>
          </a:endParaRPr>
        </a:p>
      </dgm:t>
    </dgm:pt>
    <dgm:pt modelId="{27E3AF37-DD24-4691-9E4C-9B2775F8A5BB}" type="parTrans" cxnId="{7971B454-769B-4199-9012-540C82BD0EE1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EEDE671B-4CEA-42B2-B42E-33AA2FED76E6}" type="sibTrans" cxnId="{7971B454-769B-4199-9012-540C82BD0EE1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22A5956B-57AE-4917-A29A-BAFF73759126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Обучающие сессии / Мозговые штурмы / Конференции</a:t>
          </a:r>
          <a:endParaRPr lang="ru-RU" b="1" dirty="0">
            <a:solidFill>
              <a:srgbClr val="333333"/>
            </a:solidFill>
          </a:endParaRPr>
        </a:p>
      </dgm:t>
    </dgm:pt>
    <dgm:pt modelId="{77ACED65-CA0E-4A61-94C8-FDC9CDCBEA5A}" type="parTrans" cxnId="{F547DF6D-0A6A-4945-ABF3-B47C9FE17B0A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2FCEC5E1-7F75-4BFE-BE46-26C29537428F}" type="sibTrans" cxnId="{F547DF6D-0A6A-4945-ABF3-B47C9FE17B0A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C2A7240D-5614-4011-88AA-843BF4DED4B6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Полевые тренинги</a:t>
          </a:r>
          <a:endParaRPr lang="ru-RU" b="1" dirty="0">
            <a:solidFill>
              <a:srgbClr val="333333"/>
            </a:solidFill>
          </a:endParaRPr>
        </a:p>
      </dgm:t>
    </dgm:pt>
    <dgm:pt modelId="{A18B6305-3E34-40EE-9424-E05A03C603C6}" type="parTrans" cxnId="{6DECA0A7-6C5B-4E5F-B4B4-AC0190A0BA99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04B123BD-252D-4FAF-9E9F-7142781FB584}" type="sibTrans" cxnId="{6DECA0A7-6C5B-4E5F-B4B4-AC0190A0BA99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33263747-8754-4212-8E52-7729A10455CE}" type="pres">
      <dgm:prSet presAssocID="{07D1A0CC-9A6D-4DE8-A704-6238F3DC05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E8522E-52BB-4858-9F42-31AF03F99012}" type="pres">
      <dgm:prSet presAssocID="{07D1A0CC-9A6D-4DE8-A704-6238F3DC05EA}" presName="Name1" presStyleCnt="0"/>
      <dgm:spPr/>
    </dgm:pt>
    <dgm:pt modelId="{196135AA-74E1-49AE-AC1C-9918749A4CF4}" type="pres">
      <dgm:prSet presAssocID="{07D1A0CC-9A6D-4DE8-A704-6238F3DC05EA}" presName="cycle" presStyleCnt="0"/>
      <dgm:spPr/>
    </dgm:pt>
    <dgm:pt modelId="{BE647231-A813-4919-9880-091E79CD62F6}" type="pres">
      <dgm:prSet presAssocID="{07D1A0CC-9A6D-4DE8-A704-6238F3DC05EA}" presName="srcNode" presStyleLbl="node1" presStyleIdx="0" presStyleCnt="7"/>
      <dgm:spPr/>
    </dgm:pt>
    <dgm:pt modelId="{378D3F22-B528-435C-A2F1-5B84CC75B2AE}" type="pres">
      <dgm:prSet presAssocID="{07D1A0CC-9A6D-4DE8-A704-6238F3DC05EA}" presName="conn" presStyleLbl="parChTrans1D2" presStyleIdx="0" presStyleCnt="1"/>
      <dgm:spPr/>
      <dgm:t>
        <a:bodyPr/>
        <a:lstStyle/>
        <a:p>
          <a:endParaRPr lang="ru-RU"/>
        </a:p>
      </dgm:t>
    </dgm:pt>
    <dgm:pt modelId="{7BAE9BCA-6539-41F2-B0A1-3F4FF394569F}" type="pres">
      <dgm:prSet presAssocID="{07D1A0CC-9A6D-4DE8-A704-6238F3DC05EA}" presName="extraNode" presStyleLbl="node1" presStyleIdx="0" presStyleCnt="7"/>
      <dgm:spPr/>
    </dgm:pt>
    <dgm:pt modelId="{64B08B0A-D099-4839-9C61-35364473D4EC}" type="pres">
      <dgm:prSet presAssocID="{07D1A0CC-9A6D-4DE8-A704-6238F3DC05EA}" presName="dstNode" presStyleLbl="node1" presStyleIdx="0" presStyleCnt="7"/>
      <dgm:spPr/>
    </dgm:pt>
    <dgm:pt modelId="{9342100B-BCD6-47B0-82BA-4C36713CBB39}" type="pres">
      <dgm:prSet presAssocID="{C5A821CB-BEBE-450B-A8B3-98774D31881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2102D-AA83-4FFA-9A59-AA6F62BB5F2F}" type="pres">
      <dgm:prSet presAssocID="{C5A821CB-BEBE-450B-A8B3-98774D318816}" presName="accent_1" presStyleCnt="0"/>
      <dgm:spPr/>
    </dgm:pt>
    <dgm:pt modelId="{223A0F12-4CCE-4EA2-95AC-BE01AB6DA1BF}" type="pres">
      <dgm:prSet presAssocID="{C5A821CB-BEBE-450B-A8B3-98774D318816}" presName="accentRepeatNode" presStyleLbl="solidFgAcc1" presStyleIdx="0" presStyleCnt="7"/>
      <dgm:spPr/>
    </dgm:pt>
    <dgm:pt modelId="{AA2D5D00-3E06-41BB-8193-301B871D2D32}" type="pres">
      <dgm:prSet presAssocID="{BCCBA0F9-ECB9-4A1A-8319-CF9009F0DDD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23278-6460-4F9A-B594-A9A5C830AF83}" type="pres">
      <dgm:prSet presAssocID="{BCCBA0F9-ECB9-4A1A-8319-CF9009F0DDDF}" presName="accent_2" presStyleCnt="0"/>
      <dgm:spPr/>
    </dgm:pt>
    <dgm:pt modelId="{7A808AAC-8259-4D75-BCF6-FBDF538602EB}" type="pres">
      <dgm:prSet presAssocID="{BCCBA0F9-ECB9-4A1A-8319-CF9009F0DDDF}" presName="accentRepeatNode" presStyleLbl="solidFgAcc1" presStyleIdx="1" presStyleCnt="7"/>
      <dgm:spPr/>
    </dgm:pt>
    <dgm:pt modelId="{0DC3A459-BABE-48F1-A682-E10E6011929D}" type="pres">
      <dgm:prSet presAssocID="{AC34432B-1F53-4CA5-9778-0682C8FAE2C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850ED-E19E-4686-8745-9F7D70BF637D}" type="pres">
      <dgm:prSet presAssocID="{AC34432B-1F53-4CA5-9778-0682C8FAE2C0}" presName="accent_3" presStyleCnt="0"/>
      <dgm:spPr/>
    </dgm:pt>
    <dgm:pt modelId="{3D95A76A-14BA-412B-AB79-AD78F4BE3023}" type="pres">
      <dgm:prSet presAssocID="{AC34432B-1F53-4CA5-9778-0682C8FAE2C0}" presName="accentRepeatNode" presStyleLbl="solidFgAcc1" presStyleIdx="2" presStyleCnt="7"/>
      <dgm:spPr/>
    </dgm:pt>
    <dgm:pt modelId="{E367891D-0D94-4133-8086-4C18321C880A}" type="pres">
      <dgm:prSet presAssocID="{8925C84E-9287-4BC5-B631-470A882E9A1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87D24-E514-453E-A4D4-5E5A59212814}" type="pres">
      <dgm:prSet presAssocID="{8925C84E-9287-4BC5-B631-470A882E9A17}" presName="accent_4" presStyleCnt="0"/>
      <dgm:spPr/>
    </dgm:pt>
    <dgm:pt modelId="{79BF0847-D83F-4658-A56F-A9FE538DC1CE}" type="pres">
      <dgm:prSet presAssocID="{8925C84E-9287-4BC5-B631-470A882E9A17}" presName="accentRepeatNode" presStyleLbl="solidFgAcc1" presStyleIdx="3" presStyleCnt="7"/>
      <dgm:spPr/>
    </dgm:pt>
    <dgm:pt modelId="{3FC5494A-FB36-4CF5-ADBC-9F779512C839}" type="pres">
      <dgm:prSet presAssocID="{F358E47C-C017-42D9-99D0-A7142551BEC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7122-1DDD-4A28-BFCE-CBAD41127C4F}" type="pres">
      <dgm:prSet presAssocID="{F358E47C-C017-42D9-99D0-A7142551BECE}" presName="accent_5" presStyleCnt="0"/>
      <dgm:spPr/>
    </dgm:pt>
    <dgm:pt modelId="{2F336675-B6D6-4DA2-95DF-CA0BB6057022}" type="pres">
      <dgm:prSet presAssocID="{F358E47C-C017-42D9-99D0-A7142551BECE}" presName="accentRepeatNode" presStyleLbl="solidFgAcc1" presStyleIdx="4" presStyleCnt="7"/>
      <dgm:spPr/>
    </dgm:pt>
    <dgm:pt modelId="{245B52DF-DBF2-468C-88DA-90239FFF4C6F}" type="pres">
      <dgm:prSet presAssocID="{22A5956B-57AE-4917-A29A-BAFF7375912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301F4-7541-49CF-8A74-44C83BF64142}" type="pres">
      <dgm:prSet presAssocID="{22A5956B-57AE-4917-A29A-BAFF73759126}" presName="accent_6" presStyleCnt="0"/>
      <dgm:spPr/>
    </dgm:pt>
    <dgm:pt modelId="{652B89AD-15F3-49E2-830B-191047D72470}" type="pres">
      <dgm:prSet presAssocID="{22A5956B-57AE-4917-A29A-BAFF73759126}" presName="accentRepeatNode" presStyleLbl="solidFgAcc1" presStyleIdx="5" presStyleCnt="7"/>
      <dgm:spPr/>
    </dgm:pt>
    <dgm:pt modelId="{751B6E64-6679-4652-9605-A1E1096B62DD}" type="pres">
      <dgm:prSet presAssocID="{C2A7240D-5614-4011-88AA-843BF4DED4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12215-9D0A-4A7A-A759-BD6E1002DF72}" type="pres">
      <dgm:prSet presAssocID="{C2A7240D-5614-4011-88AA-843BF4DED4B6}" presName="accent_7" presStyleCnt="0"/>
      <dgm:spPr/>
    </dgm:pt>
    <dgm:pt modelId="{78C9DA42-CA4B-4701-9F23-6F3B4748119A}" type="pres">
      <dgm:prSet presAssocID="{C2A7240D-5614-4011-88AA-843BF4DED4B6}" presName="accentRepeatNode" presStyleLbl="solidFgAcc1" presStyleIdx="6" presStyleCnt="7"/>
      <dgm:spPr/>
    </dgm:pt>
  </dgm:ptLst>
  <dgm:cxnLst>
    <dgm:cxn modelId="{519B0E3F-90F3-4E81-B214-AD61277E388B}" type="presOf" srcId="{BCCBA0F9-ECB9-4A1A-8319-CF9009F0DDDF}" destId="{AA2D5D00-3E06-41BB-8193-301B871D2D32}" srcOrd="0" destOrd="0" presId="urn:microsoft.com/office/officeart/2008/layout/VerticalCurvedList"/>
    <dgm:cxn modelId="{D652EB6C-3497-44F2-97EE-0A0B4EED29A3}" srcId="{07D1A0CC-9A6D-4DE8-A704-6238F3DC05EA}" destId="{BCCBA0F9-ECB9-4A1A-8319-CF9009F0DDDF}" srcOrd="1" destOrd="0" parTransId="{E266EAE7-8182-4DEE-B8EE-B57358D0B1A3}" sibTransId="{E32C2F9B-2588-4950-951F-682174E5B7FE}"/>
    <dgm:cxn modelId="{CB0CE740-2ADF-4236-8B85-8EB910CC3B10}" srcId="{07D1A0CC-9A6D-4DE8-A704-6238F3DC05EA}" destId="{8925C84E-9287-4BC5-B631-470A882E9A17}" srcOrd="3" destOrd="0" parTransId="{0E505D31-DE77-483F-9BB7-C5694984B653}" sibTransId="{41D26AD3-7378-4E1F-B457-3358CE6AA190}"/>
    <dgm:cxn modelId="{6DECA0A7-6C5B-4E5F-B4B4-AC0190A0BA99}" srcId="{07D1A0CC-9A6D-4DE8-A704-6238F3DC05EA}" destId="{C2A7240D-5614-4011-88AA-843BF4DED4B6}" srcOrd="6" destOrd="0" parTransId="{A18B6305-3E34-40EE-9424-E05A03C603C6}" sibTransId="{04B123BD-252D-4FAF-9E9F-7142781FB584}"/>
    <dgm:cxn modelId="{8FA24D4B-E61C-42BB-AD63-E21D22681F3F}" type="presOf" srcId="{53A1ECEC-5A13-4A3A-BBD8-630931382F31}" destId="{378D3F22-B528-435C-A2F1-5B84CC75B2AE}" srcOrd="0" destOrd="0" presId="urn:microsoft.com/office/officeart/2008/layout/VerticalCurvedList"/>
    <dgm:cxn modelId="{919FAB76-7B7C-4C34-BF6F-E6DA1CE18166}" srcId="{07D1A0CC-9A6D-4DE8-A704-6238F3DC05EA}" destId="{C5A821CB-BEBE-450B-A8B3-98774D318816}" srcOrd="0" destOrd="0" parTransId="{BEF4BBA3-3DE5-45DF-A529-C2FDB54C72B9}" sibTransId="{53A1ECEC-5A13-4A3A-BBD8-630931382F31}"/>
    <dgm:cxn modelId="{FA6EB097-F0C2-44D9-A858-289CED66B426}" srcId="{07D1A0CC-9A6D-4DE8-A704-6238F3DC05EA}" destId="{AC34432B-1F53-4CA5-9778-0682C8FAE2C0}" srcOrd="2" destOrd="0" parTransId="{CAB8016A-CB32-4396-81B7-933E84A6DFC4}" sibTransId="{2A32986D-B550-4B8F-8AE9-526F280CAE29}"/>
    <dgm:cxn modelId="{734709A3-15D1-433D-89D8-AFA0A4B30690}" type="presOf" srcId="{22A5956B-57AE-4917-A29A-BAFF73759126}" destId="{245B52DF-DBF2-468C-88DA-90239FFF4C6F}" srcOrd="0" destOrd="0" presId="urn:microsoft.com/office/officeart/2008/layout/VerticalCurvedList"/>
    <dgm:cxn modelId="{F547DF6D-0A6A-4945-ABF3-B47C9FE17B0A}" srcId="{07D1A0CC-9A6D-4DE8-A704-6238F3DC05EA}" destId="{22A5956B-57AE-4917-A29A-BAFF73759126}" srcOrd="5" destOrd="0" parTransId="{77ACED65-CA0E-4A61-94C8-FDC9CDCBEA5A}" sibTransId="{2FCEC5E1-7F75-4BFE-BE46-26C29537428F}"/>
    <dgm:cxn modelId="{92FC25F2-31FF-4695-B7A2-C8A9F75435B1}" type="presOf" srcId="{F358E47C-C017-42D9-99D0-A7142551BECE}" destId="{3FC5494A-FB36-4CF5-ADBC-9F779512C839}" srcOrd="0" destOrd="0" presId="urn:microsoft.com/office/officeart/2008/layout/VerticalCurvedList"/>
    <dgm:cxn modelId="{ED86FA95-20E3-4CA1-9C41-25E68FB6D315}" type="presOf" srcId="{C2A7240D-5614-4011-88AA-843BF4DED4B6}" destId="{751B6E64-6679-4652-9605-A1E1096B62DD}" srcOrd="0" destOrd="0" presId="urn:microsoft.com/office/officeart/2008/layout/VerticalCurvedList"/>
    <dgm:cxn modelId="{00AB861D-1ABF-4D05-9C4C-29DFD3A2D311}" type="presOf" srcId="{8925C84E-9287-4BC5-B631-470A882E9A17}" destId="{E367891D-0D94-4133-8086-4C18321C880A}" srcOrd="0" destOrd="0" presId="urn:microsoft.com/office/officeart/2008/layout/VerticalCurvedList"/>
    <dgm:cxn modelId="{7971B454-769B-4199-9012-540C82BD0EE1}" srcId="{07D1A0CC-9A6D-4DE8-A704-6238F3DC05EA}" destId="{F358E47C-C017-42D9-99D0-A7142551BECE}" srcOrd="4" destOrd="0" parTransId="{27E3AF37-DD24-4691-9E4C-9B2775F8A5BB}" sibTransId="{EEDE671B-4CEA-42B2-B42E-33AA2FED76E6}"/>
    <dgm:cxn modelId="{D66944F3-B9F6-4E0B-B85A-B9FBC85CD38C}" type="presOf" srcId="{07D1A0CC-9A6D-4DE8-A704-6238F3DC05EA}" destId="{33263747-8754-4212-8E52-7729A10455CE}" srcOrd="0" destOrd="0" presId="urn:microsoft.com/office/officeart/2008/layout/VerticalCurvedList"/>
    <dgm:cxn modelId="{79A50D9C-3059-418C-B6FB-FCD69EC167BA}" type="presOf" srcId="{AC34432B-1F53-4CA5-9778-0682C8FAE2C0}" destId="{0DC3A459-BABE-48F1-A682-E10E6011929D}" srcOrd="0" destOrd="0" presId="urn:microsoft.com/office/officeart/2008/layout/VerticalCurvedList"/>
    <dgm:cxn modelId="{71E951C2-FCE1-4447-96F3-156F1E0D7B87}" type="presOf" srcId="{C5A821CB-BEBE-450B-A8B3-98774D318816}" destId="{9342100B-BCD6-47B0-82BA-4C36713CBB39}" srcOrd="0" destOrd="0" presId="urn:microsoft.com/office/officeart/2008/layout/VerticalCurvedList"/>
    <dgm:cxn modelId="{73AA5414-816B-4938-B8C6-5C166EB4983A}" type="presParOf" srcId="{33263747-8754-4212-8E52-7729A10455CE}" destId="{26E8522E-52BB-4858-9F42-31AF03F99012}" srcOrd="0" destOrd="0" presId="urn:microsoft.com/office/officeart/2008/layout/VerticalCurvedList"/>
    <dgm:cxn modelId="{B9780DDC-9495-4D36-B663-5227487681D0}" type="presParOf" srcId="{26E8522E-52BB-4858-9F42-31AF03F99012}" destId="{196135AA-74E1-49AE-AC1C-9918749A4CF4}" srcOrd="0" destOrd="0" presId="urn:microsoft.com/office/officeart/2008/layout/VerticalCurvedList"/>
    <dgm:cxn modelId="{EAF5B71C-2721-455A-A85C-1977074A76F2}" type="presParOf" srcId="{196135AA-74E1-49AE-AC1C-9918749A4CF4}" destId="{BE647231-A813-4919-9880-091E79CD62F6}" srcOrd="0" destOrd="0" presId="urn:microsoft.com/office/officeart/2008/layout/VerticalCurvedList"/>
    <dgm:cxn modelId="{791F5A5A-0F04-41A8-A0EB-470144776BEB}" type="presParOf" srcId="{196135AA-74E1-49AE-AC1C-9918749A4CF4}" destId="{378D3F22-B528-435C-A2F1-5B84CC75B2AE}" srcOrd="1" destOrd="0" presId="urn:microsoft.com/office/officeart/2008/layout/VerticalCurvedList"/>
    <dgm:cxn modelId="{B51D0CE2-983D-459D-B8F8-84C2E4032F79}" type="presParOf" srcId="{196135AA-74E1-49AE-AC1C-9918749A4CF4}" destId="{7BAE9BCA-6539-41F2-B0A1-3F4FF394569F}" srcOrd="2" destOrd="0" presId="urn:microsoft.com/office/officeart/2008/layout/VerticalCurvedList"/>
    <dgm:cxn modelId="{E7A90B47-C535-42B5-9044-BD2182C0EFEA}" type="presParOf" srcId="{196135AA-74E1-49AE-AC1C-9918749A4CF4}" destId="{64B08B0A-D099-4839-9C61-35364473D4EC}" srcOrd="3" destOrd="0" presId="urn:microsoft.com/office/officeart/2008/layout/VerticalCurvedList"/>
    <dgm:cxn modelId="{CC3CC08D-97C5-41C1-ABF7-D548616DF946}" type="presParOf" srcId="{26E8522E-52BB-4858-9F42-31AF03F99012}" destId="{9342100B-BCD6-47B0-82BA-4C36713CBB39}" srcOrd="1" destOrd="0" presId="urn:microsoft.com/office/officeart/2008/layout/VerticalCurvedList"/>
    <dgm:cxn modelId="{854C70C1-67A4-473A-BF65-58F5D2C04472}" type="presParOf" srcId="{26E8522E-52BB-4858-9F42-31AF03F99012}" destId="{FFE2102D-AA83-4FFA-9A59-AA6F62BB5F2F}" srcOrd="2" destOrd="0" presId="urn:microsoft.com/office/officeart/2008/layout/VerticalCurvedList"/>
    <dgm:cxn modelId="{4575405C-649B-4058-8EA7-527BA9B45DBB}" type="presParOf" srcId="{FFE2102D-AA83-4FFA-9A59-AA6F62BB5F2F}" destId="{223A0F12-4CCE-4EA2-95AC-BE01AB6DA1BF}" srcOrd="0" destOrd="0" presId="urn:microsoft.com/office/officeart/2008/layout/VerticalCurvedList"/>
    <dgm:cxn modelId="{E2905DC3-4D8B-45F9-8E97-8499BD01BAE0}" type="presParOf" srcId="{26E8522E-52BB-4858-9F42-31AF03F99012}" destId="{AA2D5D00-3E06-41BB-8193-301B871D2D32}" srcOrd="3" destOrd="0" presId="urn:microsoft.com/office/officeart/2008/layout/VerticalCurvedList"/>
    <dgm:cxn modelId="{D71CD70D-94B6-4650-B3D6-D5ED11FBDE2F}" type="presParOf" srcId="{26E8522E-52BB-4858-9F42-31AF03F99012}" destId="{52D23278-6460-4F9A-B594-A9A5C830AF83}" srcOrd="4" destOrd="0" presId="urn:microsoft.com/office/officeart/2008/layout/VerticalCurvedList"/>
    <dgm:cxn modelId="{E98B34E1-811E-440C-9D6C-0C483E62292D}" type="presParOf" srcId="{52D23278-6460-4F9A-B594-A9A5C830AF83}" destId="{7A808AAC-8259-4D75-BCF6-FBDF538602EB}" srcOrd="0" destOrd="0" presId="urn:microsoft.com/office/officeart/2008/layout/VerticalCurvedList"/>
    <dgm:cxn modelId="{3AE1BF49-DCEE-44D0-B764-171CFBBD3B62}" type="presParOf" srcId="{26E8522E-52BB-4858-9F42-31AF03F99012}" destId="{0DC3A459-BABE-48F1-A682-E10E6011929D}" srcOrd="5" destOrd="0" presId="urn:microsoft.com/office/officeart/2008/layout/VerticalCurvedList"/>
    <dgm:cxn modelId="{4BC9F9FD-7395-45F3-AB27-5E6B2D8688F1}" type="presParOf" srcId="{26E8522E-52BB-4858-9F42-31AF03F99012}" destId="{673850ED-E19E-4686-8745-9F7D70BF637D}" srcOrd="6" destOrd="0" presId="urn:microsoft.com/office/officeart/2008/layout/VerticalCurvedList"/>
    <dgm:cxn modelId="{E3C62382-D994-4721-86F0-315748BAB539}" type="presParOf" srcId="{673850ED-E19E-4686-8745-9F7D70BF637D}" destId="{3D95A76A-14BA-412B-AB79-AD78F4BE3023}" srcOrd="0" destOrd="0" presId="urn:microsoft.com/office/officeart/2008/layout/VerticalCurvedList"/>
    <dgm:cxn modelId="{6C848E2B-6B31-434E-9366-847608D407A3}" type="presParOf" srcId="{26E8522E-52BB-4858-9F42-31AF03F99012}" destId="{E367891D-0D94-4133-8086-4C18321C880A}" srcOrd="7" destOrd="0" presId="urn:microsoft.com/office/officeart/2008/layout/VerticalCurvedList"/>
    <dgm:cxn modelId="{5DCFCEA7-FA56-40E7-9604-F8F7CF74D938}" type="presParOf" srcId="{26E8522E-52BB-4858-9F42-31AF03F99012}" destId="{1E087D24-E514-453E-A4D4-5E5A59212814}" srcOrd="8" destOrd="0" presId="urn:microsoft.com/office/officeart/2008/layout/VerticalCurvedList"/>
    <dgm:cxn modelId="{52DA0FE6-C1D1-48DD-A672-0F0D74CE290D}" type="presParOf" srcId="{1E087D24-E514-453E-A4D4-5E5A59212814}" destId="{79BF0847-D83F-4658-A56F-A9FE538DC1CE}" srcOrd="0" destOrd="0" presId="urn:microsoft.com/office/officeart/2008/layout/VerticalCurvedList"/>
    <dgm:cxn modelId="{52FF9DA0-F0CC-42DB-BF36-7D1654294876}" type="presParOf" srcId="{26E8522E-52BB-4858-9F42-31AF03F99012}" destId="{3FC5494A-FB36-4CF5-ADBC-9F779512C839}" srcOrd="9" destOrd="0" presId="urn:microsoft.com/office/officeart/2008/layout/VerticalCurvedList"/>
    <dgm:cxn modelId="{6254F076-EC48-46B5-B89A-821A01EE72AA}" type="presParOf" srcId="{26E8522E-52BB-4858-9F42-31AF03F99012}" destId="{1B2E7122-1DDD-4A28-BFCE-CBAD41127C4F}" srcOrd="10" destOrd="0" presId="urn:microsoft.com/office/officeart/2008/layout/VerticalCurvedList"/>
    <dgm:cxn modelId="{3F339531-E190-4E3E-8584-85C683A6D2DC}" type="presParOf" srcId="{1B2E7122-1DDD-4A28-BFCE-CBAD41127C4F}" destId="{2F336675-B6D6-4DA2-95DF-CA0BB6057022}" srcOrd="0" destOrd="0" presId="urn:microsoft.com/office/officeart/2008/layout/VerticalCurvedList"/>
    <dgm:cxn modelId="{D69FB62E-1A4D-4EE2-8E94-7156849CBCE3}" type="presParOf" srcId="{26E8522E-52BB-4858-9F42-31AF03F99012}" destId="{245B52DF-DBF2-468C-88DA-90239FFF4C6F}" srcOrd="11" destOrd="0" presId="urn:microsoft.com/office/officeart/2008/layout/VerticalCurvedList"/>
    <dgm:cxn modelId="{588B6DB8-9A6A-49F4-A408-A90D47B2A371}" type="presParOf" srcId="{26E8522E-52BB-4858-9F42-31AF03F99012}" destId="{B2B301F4-7541-49CF-8A74-44C83BF64142}" srcOrd="12" destOrd="0" presId="urn:microsoft.com/office/officeart/2008/layout/VerticalCurvedList"/>
    <dgm:cxn modelId="{000FE24B-6755-4ADE-94AE-5E3F807AAA42}" type="presParOf" srcId="{B2B301F4-7541-49CF-8A74-44C83BF64142}" destId="{652B89AD-15F3-49E2-830B-191047D72470}" srcOrd="0" destOrd="0" presId="urn:microsoft.com/office/officeart/2008/layout/VerticalCurvedList"/>
    <dgm:cxn modelId="{8A93F097-CEF8-4D77-8967-D4862F025248}" type="presParOf" srcId="{26E8522E-52BB-4858-9F42-31AF03F99012}" destId="{751B6E64-6679-4652-9605-A1E1096B62DD}" srcOrd="13" destOrd="0" presId="urn:microsoft.com/office/officeart/2008/layout/VerticalCurvedList"/>
    <dgm:cxn modelId="{D53F7355-D09B-4686-A657-BBA5A45AFDF8}" type="presParOf" srcId="{26E8522E-52BB-4858-9F42-31AF03F99012}" destId="{72E12215-9D0A-4A7A-A759-BD6E1002DF72}" srcOrd="14" destOrd="0" presId="urn:microsoft.com/office/officeart/2008/layout/VerticalCurvedList"/>
    <dgm:cxn modelId="{91423A89-73E0-459C-A896-19F6DF1669A9}" type="presParOf" srcId="{72E12215-9D0A-4A7A-A759-BD6E1002DF72}" destId="{78C9DA42-CA4B-4701-9F23-6F3B474811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65C7E7-94C1-42F1-B2C6-02AAF173F602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2EDD330-DEDC-4931-9720-B70FBB7389BF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Модульные программы развития кадрового резерва</a:t>
          </a:r>
          <a:endParaRPr lang="ru-RU" b="1" dirty="0">
            <a:solidFill>
              <a:srgbClr val="333333"/>
            </a:solidFill>
          </a:endParaRPr>
        </a:p>
      </dgm:t>
    </dgm:pt>
    <dgm:pt modelId="{0DD2FF1C-48B0-4EAA-B039-5838EEAD9096}" type="parTrans" cxnId="{04D818B9-C2C9-4583-BFEB-59B093CD5162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75CBD47D-89EC-490B-920A-D7E0C3D39756}" type="sibTrans" cxnId="{04D818B9-C2C9-4583-BFEB-59B093CD5162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EC238465-7A9E-4370-B3FA-A16CC46B75C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333333"/>
              </a:solidFill>
            </a:rPr>
            <a:t>Модульные программы развития руководителей</a:t>
          </a:r>
        </a:p>
      </dgm:t>
    </dgm:pt>
    <dgm:pt modelId="{A79C9B9D-28AC-4091-A7C4-DE4C0F041A34}" type="parTrans" cxnId="{5C0213B5-660E-4946-8FAB-AF2F7E567496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50E7AA9E-068E-4DF0-AA48-6E021E495F63}" type="sibTrans" cxnId="{5C0213B5-660E-4946-8FAB-AF2F7E567496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68C9FF65-47FF-4F72-A956-D972575B76A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333333"/>
              </a:solidFill>
            </a:rPr>
            <a:t>Внедрение системы наставничества</a:t>
          </a:r>
          <a:endParaRPr lang="ru-RU" b="1" dirty="0">
            <a:solidFill>
              <a:srgbClr val="333333"/>
            </a:solidFill>
          </a:endParaRPr>
        </a:p>
      </dgm:t>
    </dgm:pt>
    <dgm:pt modelId="{898DF6E4-9808-4959-9579-F0ACEF6704B3}" type="parTrans" cxnId="{AEEE1775-4825-43FE-9FAE-1E57B453BA3B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2B0FAC1C-E19F-463D-AA37-F5EA1CFD13F7}" type="sibTrans" cxnId="{AEEE1775-4825-43FE-9FAE-1E57B453BA3B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942624D9-0FFF-4174-BC7E-B77B79862E9C}">
      <dgm:prSet phldrT="[Текст]"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Внедрение изменений и инноваций</a:t>
          </a:r>
          <a:endParaRPr lang="ru-RU" b="1" dirty="0">
            <a:solidFill>
              <a:srgbClr val="333333"/>
            </a:solidFill>
          </a:endParaRPr>
        </a:p>
      </dgm:t>
    </dgm:pt>
    <dgm:pt modelId="{491F9CAB-7CB2-47CC-9E8B-A8E277362768}" type="parTrans" cxnId="{6133CA10-D43B-442F-8E7B-4B2DDE6F20D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4A7EE068-FAE5-4FF5-AD4D-B16FB13DCCCB}" type="sibTrans" cxnId="{6133CA10-D43B-442F-8E7B-4B2DDE6F20D0}">
      <dgm:prSet/>
      <dgm:spPr/>
      <dgm:t>
        <a:bodyPr/>
        <a:lstStyle/>
        <a:p>
          <a:endParaRPr lang="ru-RU" b="1">
            <a:solidFill>
              <a:srgbClr val="333333"/>
            </a:solidFill>
          </a:endParaRPr>
        </a:p>
      </dgm:t>
    </dgm:pt>
    <dgm:pt modelId="{1274703B-325C-47B8-B388-67FCF0DC4AA1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Программы стратегического развития</a:t>
          </a:r>
          <a:endParaRPr lang="ru-RU" b="1" dirty="0">
            <a:solidFill>
              <a:srgbClr val="333333"/>
            </a:solidFill>
          </a:endParaRPr>
        </a:p>
      </dgm:t>
    </dgm:pt>
    <dgm:pt modelId="{3AC80726-E50B-438A-8AD9-AB4DD8399A10}" type="parTrans" cxnId="{B872736F-8A52-434A-A8E8-95A6617E6BCD}">
      <dgm:prSet/>
      <dgm:spPr/>
      <dgm:t>
        <a:bodyPr/>
        <a:lstStyle/>
        <a:p>
          <a:endParaRPr lang="ru-RU"/>
        </a:p>
      </dgm:t>
    </dgm:pt>
    <dgm:pt modelId="{0836BE6F-19D6-4A20-ABB9-BEAD4322CC53}" type="sibTrans" cxnId="{B872736F-8A52-434A-A8E8-95A6617E6BCD}">
      <dgm:prSet/>
      <dgm:spPr/>
      <dgm:t>
        <a:bodyPr/>
        <a:lstStyle/>
        <a:p>
          <a:endParaRPr lang="ru-RU"/>
        </a:p>
      </dgm:t>
    </dgm:pt>
    <dgm:pt modelId="{4C690138-3DBA-47E5-982A-646EAD366BC5}">
      <dgm:prSet/>
      <dgm:spPr/>
      <dgm:t>
        <a:bodyPr/>
        <a:lstStyle/>
        <a:p>
          <a:r>
            <a:rPr lang="ru-RU" b="1" dirty="0" smtClean="0">
              <a:solidFill>
                <a:srgbClr val="333333"/>
              </a:solidFill>
            </a:rPr>
            <a:t>Постановка системы обучения </a:t>
          </a:r>
        </a:p>
        <a:p>
          <a:r>
            <a:rPr lang="ru-RU" b="1" dirty="0" smtClean="0">
              <a:solidFill>
                <a:srgbClr val="333333"/>
              </a:solidFill>
            </a:rPr>
            <a:t>«с нуля»</a:t>
          </a:r>
          <a:endParaRPr lang="ru-RU" dirty="0"/>
        </a:p>
      </dgm:t>
    </dgm:pt>
    <dgm:pt modelId="{6D12FD1E-7D10-42C6-A5EE-3694BF61A10B}" type="parTrans" cxnId="{2A7CE0AE-80D8-4023-80EF-9A5E17A89C3D}">
      <dgm:prSet/>
      <dgm:spPr/>
      <dgm:t>
        <a:bodyPr/>
        <a:lstStyle/>
        <a:p>
          <a:endParaRPr lang="ru-RU"/>
        </a:p>
      </dgm:t>
    </dgm:pt>
    <dgm:pt modelId="{79A18985-3127-48B0-852F-827A752FAE21}" type="sibTrans" cxnId="{2A7CE0AE-80D8-4023-80EF-9A5E17A89C3D}">
      <dgm:prSet/>
      <dgm:spPr/>
      <dgm:t>
        <a:bodyPr/>
        <a:lstStyle/>
        <a:p>
          <a:endParaRPr lang="ru-RU"/>
        </a:p>
      </dgm:t>
    </dgm:pt>
    <dgm:pt modelId="{6F8072AA-770E-4599-A310-FFE1F18D3812}" type="pres">
      <dgm:prSet presAssocID="{E065C7E7-94C1-42F1-B2C6-02AAF173F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84487B-2477-41B7-806C-1F116180E417}" type="pres">
      <dgm:prSet presAssocID="{D2EDD330-DEDC-4931-9720-B70FBB7389B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B111-0041-4A0F-9BD5-D543DED8DC8F}" type="pres">
      <dgm:prSet presAssocID="{75CBD47D-89EC-490B-920A-D7E0C3D39756}" presName="sibTrans" presStyleCnt="0"/>
      <dgm:spPr/>
    </dgm:pt>
    <dgm:pt modelId="{3C378E10-2D18-438B-8692-B8C6E523365F}" type="pres">
      <dgm:prSet presAssocID="{EC238465-7A9E-4370-B3FA-A16CC46B75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C1C2B-AB90-4CE2-9004-254855984B02}" type="pres">
      <dgm:prSet presAssocID="{50E7AA9E-068E-4DF0-AA48-6E021E495F63}" presName="sibTrans" presStyleCnt="0"/>
      <dgm:spPr/>
    </dgm:pt>
    <dgm:pt modelId="{7F26CFD3-16E4-403B-AEA7-D4F701697F6A}" type="pres">
      <dgm:prSet presAssocID="{68C9FF65-47FF-4F72-A956-D972575B76A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8C8EC-93CE-41D5-B1CA-BAFF5CE2C0E0}" type="pres">
      <dgm:prSet presAssocID="{2B0FAC1C-E19F-463D-AA37-F5EA1CFD13F7}" presName="sibTrans" presStyleCnt="0"/>
      <dgm:spPr/>
    </dgm:pt>
    <dgm:pt modelId="{F636390B-759B-428D-8DDC-FAFDB663698B}" type="pres">
      <dgm:prSet presAssocID="{942624D9-0FFF-4174-BC7E-B77B79862E9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9C088-5D02-44F8-B456-6E5FD0A08546}" type="pres">
      <dgm:prSet presAssocID="{4A7EE068-FAE5-4FF5-AD4D-B16FB13DCCCB}" presName="sibTrans" presStyleCnt="0"/>
      <dgm:spPr/>
    </dgm:pt>
    <dgm:pt modelId="{551ED35C-D947-4619-8BB9-22C86506966A}" type="pres">
      <dgm:prSet presAssocID="{1274703B-325C-47B8-B388-67FCF0DC4AA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EA50C-4BD8-457B-B883-22157B78852A}" type="pres">
      <dgm:prSet presAssocID="{0836BE6F-19D6-4A20-ABB9-BEAD4322CC53}" presName="sibTrans" presStyleCnt="0"/>
      <dgm:spPr/>
    </dgm:pt>
    <dgm:pt modelId="{3240AE30-A679-4639-B45E-56BB4CFEE5AF}" type="pres">
      <dgm:prSet presAssocID="{4C690138-3DBA-47E5-982A-646EAD366B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E35A9-CCFB-4AB6-B82C-7B1D4E9E3760}" type="presOf" srcId="{1274703B-325C-47B8-B388-67FCF0DC4AA1}" destId="{551ED35C-D947-4619-8BB9-22C86506966A}" srcOrd="0" destOrd="0" presId="urn:microsoft.com/office/officeart/2005/8/layout/default"/>
    <dgm:cxn modelId="{212D3093-4284-4552-B852-6326982EFC06}" type="presOf" srcId="{EC238465-7A9E-4370-B3FA-A16CC46B75C3}" destId="{3C378E10-2D18-438B-8692-B8C6E523365F}" srcOrd="0" destOrd="0" presId="urn:microsoft.com/office/officeart/2005/8/layout/default"/>
    <dgm:cxn modelId="{2A7CE0AE-80D8-4023-80EF-9A5E17A89C3D}" srcId="{E065C7E7-94C1-42F1-B2C6-02AAF173F602}" destId="{4C690138-3DBA-47E5-982A-646EAD366BC5}" srcOrd="5" destOrd="0" parTransId="{6D12FD1E-7D10-42C6-A5EE-3694BF61A10B}" sibTransId="{79A18985-3127-48B0-852F-827A752FAE21}"/>
    <dgm:cxn modelId="{5C0213B5-660E-4946-8FAB-AF2F7E567496}" srcId="{E065C7E7-94C1-42F1-B2C6-02AAF173F602}" destId="{EC238465-7A9E-4370-B3FA-A16CC46B75C3}" srcOrd="1" destOrd="0" parTransId="{A79C9B9D-28AC-4091-A7C4-DE4C0F041A34}" sibTransId="{50E7AA9E-068E-4DF0-AA48-6E021E495F63}"/>
    <dgm:cxn modelId="{AEEE1775-4825-43FE-9FAE-1E57B453BA3B}" srcId="{E065C7E7-94C1-42F1-B2C6-02AAF173F602}" destId="{68C9FF65-47FF-4F72-A956-D972575B76A1}" srcOrd="2" destOrd="0" parTransId="{898DF6E4-9808-4959-9579-F0ACEF6704B3}" sibTransId="{2B0FAC1C-E19F-463D-AA37-F5EA1CFD13F7}"/>
    <dgm:cxn modelId="{D35211D2-3D6E-4C5C-B667-21918D727684}" type="presOf" srcId="{D2EDD330-DEDC-4931-9720-B70FBB7389BF}" destId="{C684487B-2477-41B7-806C-1F116180E417}" srcOrd="0" destOrd="0" presId="urn:microsoft.com/office/officeart/2005/8/layout/default"/>
    <dgm:cxn modelId="{C88A8AE2-34AE-4577-BB54-C3CE9FD128D0}" type="presOf" srcId="{E065C7E7-94C1-42F1-B2C6-02AAF173F602}" destId="{6F8072AA-770E-4599-A310-FFE1F18D3812}" srcOrd="0" destOrd="0" presId="urn:microsoft.com/office/officeart/2005/8/layout/default"/>
    <dgm:cxn modelId="{04D818B9-C2C9-4583-BFEB-59B093CD5162}" srcId="{E065C7E7-94C1-42F1-B2C6-02AAF173F602}" destId="{D2EDD330-DEDC-4931-9720-B70FBB7389BF}" srcOrd="0" destOrd="0" parTransId="{0DD2FF1C-48B0-4EAA-B039-5838EEAD9096}" sibTransId="{75CBD47D-89EC-490B-920A-D7E0C3D39756}"/>
    <dgm:cxn modelId="{B872736F-8A52-434A-A8E8-95A6617E6BCD}" srcId="{E065C7E7-94C1-42F1-B2C6-02AAF173F602}" destId="{1274703B-325C-47B8-B388-67FCF0DC4AA1}" srcOrd="4" destOrd="0" parTransId="{3AC80726-E50B-438A-8AD9-AB4DD8399A10}" sibTransId="{0836BE6F-19D6-4A20-ABB9-BEAD4322CC53}"/>
    <dgm:cxn modelId="{47610E41-5BA0-4DD0-814C-D561462A9A56}" type="presOf" srcId="{942624D9-0FFF-4174-BC7E-B77B79862E9C}" destId="{F636390B-759B-428D-8DDC-FAFDB663698B}" srcOrd="0" destOrd="0" presId="urn:microsoft.com/office/officeart/2005/8/layout/default"/>
    <dgm:cxn modelId="{6133CA10-D43B-442F-8E7B-4B2DDE6F20D0}" srcId="{E065C7E7-94C1-42F1-B2C6-02AAF173F602}" destId="{942624D9-0FFF-4174-BC7E-B77B79862E9C}" srcOrd="3" destOrd="0" parTransId="{491F9CAB-7CB2-47CC-9E8B-A8E277362768}" sibTransId="{4A7EE068-FAE5-4FF5-AD4D-B16FB13DCCCB}"/>
    <dgm:cxn modelId="{3473427B-7A3A-433A-ADA9-C4B39B5D77D4}" type="presOf" srcId="{68C9FF65-47FF-4F72-A956-D972575B76A1}" destId="{7F26CFD3-16E4-403B-AEA7-D4F701697F6A}" srcOrd="0" destOrd="0" presId="urn:microsoft.com/office/officeart/2005/8/layout/default"/>
    <dgm:cxn modelId="{588C1CC5-04BB-432D-9366-0B86A28FBBD2}" type="presOf" srcId="{4C690138-3DBA-47E5-982A-646EAD366BC5}" destId="{3240AE30-A679-4639-B45E-56BB4CFEE5AF}" srcOrd="0" destOrd="0" presId="urn:microsoft.com/office/officeart/2005/8/layout/default"/>
    <dgm:cxn modelId="{DEBE00E4-D044-484A-A1F9-0E23A636A068}" type="presParOf" srcId="{6F8072AA-770E-4599-A310-FFE1F18D3812}" destId="{C684487B-2477-41B7-806C-1F116180E417}" srcOrd="0" destOrd="0" presId="urn:microsoft.com/office/officeart/2005/8/layout/default"/>
    <dgm:cxn modelId="{7B7D46BD-264E-491E-A3EA-99BB8F631DC5}" type="presParOf" srcId="{6F8072AA-770E-4599-A310-FFE1F18D3812}" destId="{1EABB111-0041-4A0F-9BD5-D543DED8DC8F}" srcOrd="1" destOrd="0" presId="urn:microsoft.com/office/officeart/2005/8/layout/default"/>
    <dgm:cxn modelId="{84B40ED5-5390-451E-8B6E-ED8C8B35B8DF}" type="presParOf" srcId="{6F8072AA-770E-4599-A310-FFE1F18D3812}" destId="{3C378E10-2D18-438B-8692-B8C6E523365F}" srcOrd="2" destOrd="0" presId="urn:microsoft.com/office/officeart/2005/8/layout/default"/>
    <dgm:cxn modelId="{035F7D35-59EC-434F-9399-92086276678C}" type="presParOf" srcId="{6F8072AA-770E-4599-A310-FFE1F18D3812}" destId="{0A8C1C2B-AB90-4CE2-9004-254855984B02}" srcOrd="3" destOrd="0" presId="urn:microsoft.com/office/officeart/2005/8/layout/default"/>
    <dgm:cxn modelId="{AF96B2A4-FA14-419E-8808-693D998B25DA}" type="presParOf" srcId="{6F8072AA-770E-4599-A310-FFE1F18D3812}" destId="{7F26CFD3-16E4-403B-AEA7-D4F701697F6A}" srcOrd="4" destOrd="0" presId="urn:microsoft.com/office/officeart/2005/8/layout/default"/>
    <dgm:cxn modelId="{CCDCA47F-484C-4943-BB4C-099B745DB40D}" type="presParOf" srcId="{6F8072AA-770E-4599-A310-FFE1F18D3812}" destId="{6EA8C8EC-93CE-41D5-B1CA-BAFF5CE2C0E0}" srcOrd="5" destOrd="0" presId="urn:microsoft.com/office/officeart/2005/8/layout/default"/>
    <dgm:cxn modelId="{B5B6F8B2-17E9-4F56-AA1F-60852AA1BAC3}" type="presParOf" srcId="{6F8072AA-770E-4599-A310-FFE1F18D3812}" destId="{F636390B-759B-428D-8DDC-FAFDB663698B}" srcOrd="6" destOrd="0" presId="urn:microsoft.com/office/officeart/2005/8/layout/default"/>
    <dgm:cxn modelId="{F815F5E6-0F6A-4BEE-B338-069EC3C8359F}" type="presParOf" srcId="{6F8072AA-770E-4599-A310-FFE1F18D3812}" destId="{C219C088-5D02-44F8-B456-6E5FD0A08546}" srcOrd="7" destOrd="0" presId="urn:microsoft.com/office/officeart/2005/8/layout/default"/>
    <dgm:cxn modelId="{174A95DB-A778-4927-8CC6-EAB43EC28C69}" type="presParOf" srcId="{6F8072AA-770E-4599-A310-FFE1F18D3812}" destId="{551ED35C-D947-4619-8BB9-22C86506966A}" srcOrd="8" destOrd="0" presId="urn:microsoft.com/office/officeart/2005/8/layout/default"/>
    <dgm:cxn modelId="{4CBC1D08-84DF-44B2-A34F-39120B548402}" type="presParOf" srcId="{6F8072AA-770E-4599-A310-FFE1F18D3812}" destId="{479EA50C-4BD8-457B-B883-22157B78852A}" srcOrd="9" destOrd="0" presId="urn:microsoft.com/office/officeart/2005/8/layout/default"/>
    <dgm:cxn modelId="{ABA055E1-985F-4EFA-9D12-46EDA2426765}" type="presParOf" srcId="{6F8072AA-770E-4599-A310-FFE1F18D3812}" destId="{3240AE30-A679-4639-B45E-56BB4CFEE5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21A4A0-BD92-4F23-BCFC-7A23596FAAA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1DE84-6CAD-4C7F-8F09-AB2524EC58D8}">
      <dgm:prSet phldrT="[Текст]"/>
      <dgm:spPr/>
      <dgm:t>
        <a:bodyPr/>
        <a:lstStyle/>
        <a:p>
          <a:r>
            <a:rPr lang="ru-RU" b="1" dirty="0" smtClean="0"/>
            <a:t>Разрабатывается под конкретный запрос заказчика</a:t>
          </a:r>
          <a:endParaRPr lang="ru-RU" b="1" dirty="0"/>
        </a:p>
      </dgm:t>
    </dgm:pt>
    <dgm:pt modelId="{42D65EEF-8DCB-4BB6-91E4-C32F60553255}" type="parTrans" cxnId="{153B3BEE-370D-45D9-8370-FE31BEC79ACD}">
      <dgm:prSet/>
      <dgm:spPr/>
      <dgm:t>
        <a:bodyPr/>
        <a:lstStyle/>
        <a:p>
          <a:endParaRPr lang="ru-RU" b="1"/>
        </a:p>
      </dgm:t>
    </dgm:pt>
    <dgm:pt modelId="{6022F62E-393E-48CC-91FE-C00940CCD9CC}" type="sibTrans" cxnId="{153B3BEE-370D-45D9-8370-FE31BEC79ACD}">
      <dgm:prSet/>
      <dgm:spPr/>
      <dgm:t>
        <a:bodyPr/>
        <a:lstStyle/>
        <a:p>
          <a:endParaRPr lang="ru-RU" b="1"/>
        </a:p>
      </dgm:t>
    </dgm:pt>
    <dgm:pt modelId="{530D5F25-A03D-4F32-B4C8-EAAE50C87D12}">
      <dgm:prSet phldrT="[Текст]"/>
      <dgm:spPr/>
      <dgm:t>
        <a:bodyPr/>
        <a:lstStyle/>
        <a:p>
          <a:r>
            <a:rPr lang="ru-RU" b="1" dirty="0" smtClean="0"/>
            <a:t>Уникальная игровая фабула</a:t>
          </a:r>
          <a:endParaRPr lang="ru-RU" b="1" dirty="0"/>
        </a:p>
      </dgm:t>
    </dgm:pt>
    <dgm:pt modelId="{561A7B76-C0A5-468A-99B3-BF9196C01D70}" type="parTrans" cxnId="{A8105798-B850-489B-AE60-D8FE266B0189}">
      <dgm:prSet/>
      <dgm:spPr/>
      <dgm:t>
        <a:bodyPr/>
        <a:lstStyle/>
        <a:p>
          <a:endParaRPr lang="ru-RU" b="1"/>
        </a:p>
      </dgm:t>
    </dgm:pt>
    <dgm:pt modelId="{3F176B77-410C-4AFA-9ECA-0EBC70835B5F}" type="sibTrans" cxnId="{A8105798-B850-489B-AE60-D8FE266B0189}">
      <dgm:prSet/>
      <dgm:spPr/>
      <dgm:t>
        <a:bodyPr/>
        <a:lstStyle/>
        <a:p>
          <a:endParaRPr lang="ru-RU" b="1"/>
        </a:p>
      </dgm:t>
    </dgm:pt>
    <dgm:pt modelId="{A6ADBD65-559A-4A90-9ED3-CE3045A055AD}">
      <dgm:prSet phldrT="[Текст]"/>
      <dgm:spPr/>
      <dgm:t>
        <a:bodyPr/>
        <a:lstStyle/>
        <a:p>
          <a:r>
            <a:rPr lang="ru-RU" b="1" dirty="0" smtClean="0"/>
            <a:t>Оценка большого количества сотрудников </a:t>
          </a:r>
          <a:endParaRPr lang="ru-RU" b="1" dirty="0"/>
        </a:p>
      </dgm:t>
    </dgm:pt>
    <dgm:pt modelId="{2E5893C5-7659-44FC-AD49-A734E9C30B5E}" type="parTrans" cxnId="{5370BB8B-D282-41A4-AA15-F148DB18F534}">
      <dgm:prSet/>
      <dgm:spPr/>
      <dgm:t>
        <a:bodyPr/>
        <a:lstStyle/>
        <a:p>
          <a:endParaRPr lang="ru-RU" b="1"/>
        </a:p>
      </dgm:t>
    </dgm:pt>
    <dgm:pt modelId="{0A0468C3-6820-47E7-97FF-8036B71CE30E}" type="sibTrans" cxnId="{5370BB8B-D282-41A4-AA15-F148DB18F534}">
      <dgm:prSet/>
      <dgm:spPr/>
      <dgm:t>
        <a:bodyPr/>
        <a:lstStyle/>
        <a:p>
          <a:endParaRPr lang="ru-RU" b="1"/>
        </a:p>
      </dgm:t>
    </dgm:pt>
    <dgm:pt modelId="{92579960-CBE3-48FE-8324-551E5855E0C5}">
      <dgm:prSet phldrT="[Текст]"/>
      <dgm:spPr/>
      <dgm:t>
        <a:bodyPr/>
        <a:lstStyle/>
        <a:p>
          <a:r>
            <a:rPr lang="ru-RU" b="1" dirty="0" smtClean="0"/>
            <a:t>Одновременная оценка навыков и личностных качеств</a:t>
          </a:r>
          <a:endParaRPr lang="ru-RU" b="1" dirty="0"/>
        </a:p>
      </dgm:t>
    </dgm:pt>
    <dgm:pt modelId="{3106239F-3CF8-4FF6-B9D5-3E4A6A6DA50D}" type="parTrans" cxnId="{F0619A52-03B6-4647-9469-EBAE565CECFD}">
      <dgm:prSet/>
      <dgm:spPr/>
      <dgm:t>
        <a:bodyPr/>
        <a:lstStyle/>
        <a:p>
          <a:endParaRPr lang="ru-RU" b="1"/>
        </a:p>
      </dgm:t>
    </dgm:pt>
    <dgm:pt modelId="{B055EAA4-9BC2-4D05-8373-72A5C599749A}" type="sibTrans" cxnId="{F0619A52-03B6-4647-9469-EBAE565CECFD}">
      <dgm:prSet/>
      <dgm:spPr/>
      <dgm:t>
        <a:bodyPr/>
        <a:lstStyle/>
        <a:p>
          <a:endParaRPr lang="ru-RU" b="1"/>
        </a:p>
      </dgm:t>
    </dgm:pt>
    <dgm:pt modelId="{44F3A458-B305-47CF-B26C-84CF06EB54A1}">
      <dgm:prSet phldrT="[Текст]"/>
      <dgm:spPr/>
      <dgm:t>
        <a:bodyPr/>
        <a:lstStyle/>
        <a:p>
          <a:r>
            <a:rPr lang="ru-RU" b="1" dirty="0" smtClean="0"/>
            <a:t>Оценка стратегий и принятых решений</a:t>
          </a:r>
          <a:endParaRPr lang="ru-RU" b="1" dirty="0"/>
        </a:p>
      </dgm:t>
    </dgm:pt>
    <dgm:pt modelId="{D79A6B49-6846-4BD7-B7DC-F98710DD0AF3}" type="parTrans" cxnId="{38993E69-6649-4C36-B783-18DE3BAD3408}">
      <dgm:prSet/>
      <dgm:spPr/>
      <dgm:t>
        <a:bodyPr/>
        <a:lstStyle/>
        <a:p>
          <a:endParaRPr lang="ru-RU" b="1"/>
        </a:p>
      </dgm:t>
    </dgm:pt>
    <dgm:pt modelId="{B98624ED-EB0F-4C85-898C-4D2B4E2D5579}" type="sibTrans" cxnId="{38993E69-6649-4C36-B783-18DE3BAD3408}">
      <dgm:prSet/>
      <dgm:spPr/>
      <dgm:t>
        <a:bodyPr/>
        <a:lstStyle/>
        <a:p>
          <a:endParaRPr lang="ru-RU" b="1"/>
        </a:p>
      </dgm:t>
    </dgm:pt>
    <dgm:pt modelId="{F7A50754-D01E-4CC9-80B0-D0AF8B29FCFF}" type="pres">
      <dgm:prSet presAssocID="{4721A4A0-BD92-4F23-BCFC-7A23596FAA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7CD83D-B7C2-4472-ACD7-C61E04C395A4}" type="pres">
      <dgm:prSet presAssocID="{3BE1DE84-6CAD-4C7F-8F09-AB2524EC58D8}" presName="node" presStyleLbl="node1" presStyleIdx="0" presStyleCnt="5" custLinFactNeighborX="-954" custLinFactNeighborY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D16CF-3E16-4383-87E4-5C11C2BCB9C1}" type="pres">
      <dgm:prSet presAssocID="{6022F62E-393E-48CC-91FE-C00940CCD9CC}" presName="sibTrans" presStyleCnt="0"/>
      <dgm:spPr/>
    </dgm:pt>
    <dgm:pt modelId="{D9F20E75-FAF6-419B-B5A6-35748D8E9F3E}" type="pres">
      <dgm:prSet presAssocID="{530D5F25-A03D-4F32-B4C8-EAAE50C87D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CAD43-D4B2-4E8E-A964-EDF1B99F70DA}" type="pres">
      <dgm:prSet presAssocID="{3F176B77-410C-4AFA-9ECA-0EBC70835B5F}" presName="sibTrans" presStyleCnt="0"/>
      <dgm:spPr/>
    </dgm:pt>
    <dgm:pt modelId="{96396FA9-296B-4D56-8977-1BD77573B9EB}" type="pres">
      <dgm:prSet presAssocID="{A6ADBD65-559A-4A90-9ED3-CE3045A055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91A83-1DA8-47C1-BFE4-1FB7630887D0}" type="pres">
      <dgm:prSet presAssocID="{0A0468C3-6820-47E7-97FF-8036B71CE30E}" presName="sibTrans" presStyleCnt="0"/>
      <dgm:spPr/>
    </dgm:pt>
    <dgm:pt modelId="{01A6A0CF-EBD2-4BE3-8823-CCCEFB616B30}" type="pres">
      <dgm:prSet presAssocID="{92579960-CBE3-48FE-8324-551E5855E0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F0A4-82D7-4511-BBCF-2B7C7C747D14}" type="pres">
      <dgm:prSet presAssocID="{B055EAA4-9BC2-4D05-8373-72A5C599749A}" presName="sibTrans" presStyleCnt="0"/>
      <dgm:spPr/>
    </dgm:pt>
    <dgm:pt modelId="{21E2B8D4-ABDC-44A8-A2A6-CBA1B8D1B1E0}" type="pres">
      <dgm:prSet presAssocID="{44F3A458-B305-47CF-B26C-84CF06EB54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19A52-03B6-4647-9469-EBAE565CECFD}" srcId="{4721A4A0-BD92-4F23-BCFC-7A23596FAAA5}" destId="{92579960-CBE3-48FE-8324-551E5855E0C5}" srcOrd="3" destOrd="0" parTransId="{3106239F-3CF8-4FF6-B9D5-3E4A6A6DA50D}" sibTransId="{B055EAA4-9BC2-4D05-8373-72A5C599749A}"/>
    <dgm:cxn modelId="{AEAAE20B-17C7-4AA2-82F3-021865A487D4}" type="presOf" srcId="{A6ADBD65-559A-4A90-9ED3-CE3045A055AD}" destId="{96396FA9-296B-4D56-8977-1BD77573B9EB}" srcOrd="0" destOrd="0" presId="urn:microsoft.com/office/officeart/2005/8/layout/default"/>
    <dgm:cxn modelId="{153B3BEE-370D-45D9-8370-FE31BEC79ACD}" srcId="{4721A4A0-BD92-4F23-BCFC-7A23596FAAA5}" destId="{3BE1DE84-6CAD-4C7F-8F09-AB2524EC58D8}" srcOrd="0" destOrd="0" parTransId="{42D65EEF-8DCB-4BB6-91E4-C32F60553255}" sibTransId="{6022F62E-393E-48CC-91FE-C00940CCD9CC}"/>
    <dgm:cxn modelId="{38993E69-6649-4C36-B783-18DE3BAD3408}" srcId="{4721A4A0-BD92-4F23-BCFC-7A23596FAAA5}" destId="{44F3A458-B305-47CF-B26C-84CF06EB54A1}" srcOrd="4" destOrd="0" parTransId="{D79A6B49-6846-4BD7-B7DC-F98710DD0AF3}" sibTransId="{B98624ED-EB0F-4C85-898C-4D2B4E2D5579}"/>
    <dgm:cxn modelId="{27552B4B-784D-4E30-9088-CA5D23820CD0}" type="presOf" srcId="{530D5F25-A03D-4F32-B4C8-EAAE50C87D12}" destId="{D9F20E75-FAF6-419B-B5A6-35748D8E9F3E}" srcOrd="0" destOrd="0" presId="urn:microsoft.com/office/officeart/2005/8/layout/default"/>
    <dgm:cxn modelId="{5370BB8B-D282-41A4-AA15-F148DB18F534}" srcId="{4721A4A0-BD92-4F23-BCFC-7A23596FAAA5}" destId="{A6ADBD65-559A-4A90-9ED3-CE3045A055AD}" srcOrd="2" destOrd="0" parTransId="{2E5893C5-7659-44FC-AD49-A734E9C30B5E}" sibTransId="{0A0468C3-6820-47E7-97FF-8036B71CE30E}"/>
    <dgm:cxn modelId="{A8105798-B850-489B-AE60-D8FE266B0189}" srcId="{4721A4A0-BD92-4F23-BCFC-7A23596FAAA5}" destId="{530D5F25-A03D-4F32-B4C8-EAAE50C87D12}" srcOrd="1" destOrd="0" parTransId="{561A7B76-C0A5-468A-99B3-BF9196C01D70}" sibTransId="{3F176B77-410C-4AFA-9ECA-0EBC70835B5F}"/>
    <dgm:cxn modelId="{FC4D9032-BAD6-4B60-99D4-27CDDF88E7C8}" type="presOf" srcId="{92579960-CBE3-48FE-8324-551E5855E0C5}" destId="{01A6A0CF-EBD2-4BE3-8823-CCCEFB616B30}" srcOrd="0" destOrd="0" presId="urn:microsoft.com/office/officeart/2005/8/layout/default"/>
    <dgm:cxn modelId="{C845DA77-DCE8-48C1-A1C9-5B9CA7D8B947}" type="presOf" srcId="{4721A4A0-BD92-4F23-BCFC-7A23596FAAA5}" destId="{F7A50754-D01E-4CC9-80B0-D0AF8B29FCFF}" srcOrd="0" destOrd="0" presId="urn:microsoft.com/office/officeart/2005/8/layout/default"/>
    <dgm:cxn modelId="{74A4805C-BCA1-40A8-8735-09655F49571B}" type="presOf" srcId="{3BE1DE84-6CAD-4C7F-8F09-AB2524EC58D8}" destId="{CF7CD83D-B7C2-4472-ACD7-C61E04C395A4}" srcOrd="0" destOrd="0" presId="urn:microsoft.com/office/officeart/2005/8/layout/default"/>
    <dgm:cxn modelId="{4D0CFE2A-4F4D-44DF-A1EA-3506897F9BC4}" type="presOf" srcId="{44F3A458-B305-47CF-B26C-84CF06EB54A1}" destId="{21E2B8D4-ABDC-44A8-A2A6-CBA1B8D1B1E0}" srcOrd="0" destOrd="0" presId="urn:microsoft.com/office/officeart/2005/8/layout/default"/>
    <dgm:cxn modelId="{C1A8B0A2-1F7F-4DAC-B127-5C186F918BD8}" type="presParOf" srcId="{F7A50754-D01E-4CC9-80B0-D0AF8B29FCFF}" destId="{CF7CD83D-B7C2-4472-ACD7-C61E04C395A4}" srcOrd="0" destOrd="0" presId="urn:microsoft.com/office/officeart/2005/8/layout/default"/>
    <dgm:cxn modelId="{BCF5FDED-2548-4056-8862-3332ADCBD922}" type="presParOf" srcId="{F7A50754-D01E-4CC9-80B0-D0AF8B29FCFF}" destId="{E65D16CF-3E16-4383-87E4-5C11C2BCB9C1}" srcOrd="1" destOrd="0" presId="urn:microsoft.com/office/officeart/2005/8/layout/default"/>
    <dgm:cxn modelId="{78243E28-6E63-4382-929F-8027DCD43FAB}" type="presParOf" srcId="{F7A50754-D01E-4CC9-80B0-D0AF8B29FCFF}" destId="{D9F20E75-FAF6-419B-B5A6-35748D8E9F3E}" srcOrd="2" destOrd="0" presId="urn:microsoft.com/office/officeart/2005/8/layout/default"/>
    <dgm:cxn modelId="{708CF7B2-2B55-415C-8505-6B9DBDC844FA}" type="presParOf" srcId="{F7A50754-D01E-4CC9-80B0-D0AF8B29FCFF}" destId="{F53CAD43-D4B2-4E8E-A964-EDF1B99F70DA}" srcOrd="3" destOrd="0" presId="urn:microsoft.com/office/officeart/2005/8/layout/default"/>
    <dgm:cxn modelId="{E35F03BB-6F45-4AA7-BB8B-DBDAC3ED82C0}" type="presParOf" srcId="{F7A50754-D01E-4CC9-80B0-D0AF8B29FCFF}" destId="{96396FA9-296B-4D56-8977-1BD77573B9EB}" srcOrd="4" destOrd="0" presId="urn:microsoft.com/office/officeart/2005/8/layout/default"/>
    <dgm:cxn modelId="{078BAEC9-39E9-4B5D-BE56-FB4B80241338}" type="presParOf" srcId="{F7A50754-D01E-4CC9-80B0-D0AF8B29FCFF}" destId="{E6E91A83-1DA8-47C1-BFE4-1FB7630887D0}" srcOrd="5" destOrd="0" presId="urn:microsoft.com/office/officeart/2005/8/layout/default"/>
    <dgm:cxn modelId="{BD9E8EF8-D31B-483B-896A-FFF489BFF0C2}" type="presParOf" srcId="{F7A50754-D01E-4CC9-80B0-D0AF8B29FCFF}" destId="{01A6A0CF-EBD2-4BE3-8823-CCCEFB616B30}" srcOrd="6" destOrd="0" presId="urn:microsoft.com/office/officeart/2005/8/layout/default"/>
    <dgm:cxn modelId="{64589E86-76E4-4723-B40D-6295895516EC}" type="presParOf" srcId="{F7A50754-D01E-4CC9-80B0-D0AF8B29FCFF}" destId="{B4E0F0A4-82D7-4511-BBCF-2B7C7C747D14}" srcOrd="7" destOrd="0" presId="urn:microsoft.com/office/officeart/2005/8/layout/default"/>
    <dgm:cxn modelId="{1D01BEFD-C345-42EB-897B-8EEC1A2293DF}" type="presParOf" srcId="{F7A50754-D01E-4CC9-80B0-D0AF8B29FCFF}" destId="{21E2B8D4-ABDC-44A8-A2A6-CBA1B8D1B1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97C5F2-1C00-44C0-A28C-2432F31DBA51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536189-9852-4EDD-91C0-BD17447F4AA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 smtClean="0">
              <a:latin typeface="Arial Narrow" panose="020B0606020202030204" pitchFamily="34" charset="0"/>
            </a:rPr>
            <a:t>Развитие руководителей департаментов и ТОП-менеджмента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5B858A82-0345-4BA1-9264-60F79AE351D4}" type="parTrans" cxnId="{09F6BB94-1E46-4136-96DB-678B231C74A6}">
      <dgm:prSet/>
      <dgm:spPr/>
      <dgm:t>
        <a:bodyPr/>
        <a:lstStyle/>
        <a:p>
          <a:endParaRPr lang="ru-RU"/>
        </a:p>
      </dgm:t>
    </dgm:pt>
    <dgm:pt modelId="{2DB74FCD-BAC8-4872-8226-54174E2B7990}" type="sibTrans" cxnId="{09F6BB94-1E46-4136-96DB-678B231C74A6}">
      <dgm:prSet/>
      <dgm:spPr/>
      <dgm:t>
        <a:bodyPr/>
        <a:lstStyle/>
        <a:p>
          <a:endParaRPr lang="ru-RU"/>
        </a:p>
      </dgm:t>
    </dgm:pt>
    <dgm:pt modelId="{71307010-0DBF-48A6-A1E5-4B2B32CB5C8E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0C9BAB16-8967-4FF6-B047-BABEADAB9D2A}" type="parTrans" cxnId="{252C5E07-DBBA-4A8F-9253-69C85E89BB22}">
      <dgm:prSet/>
      <dgm:spPr/>
      <dgm:t>
        <a:bodyPr/>
        <a:lstStyle/>
        <a:p>
          <a:endParaRPr lang="ru-RU"/>
        </a:p>
      </dgm:t>
    </dgm:pt>
    <dgm:pt modelId="{E0874291-0141-4D33-8FDB-EEFCE7E14E40}" type="sibTrans" cxnId="{252C5E07-DBBA-4A8F-9253-69C85E89BB22}">
      <dgm:prSet/>
      <dgm:spPr/>
      <dgm:t>
        <a:bodyPr/>
        <a:lstStyle/>
        <a:p>
          <a:endParaRPr lang="ru-RU"/>
        </a:p>
      </dgm:t>
    </dgm:pt>
    <dgm:pt modelId="{C1203E09-1507-488C-9EB9-73C66565ACB6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изменениями в компании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инновациями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корпоративной культурой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по ценностям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Стратегический менеджмент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лояльностью клиентов и сотрудников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Технология донесения информации об изменениях до сотрудников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Создание видения и миссии компании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взаимодействие со СМИ</a:t>
          </a:r>
        </a:p>
        <a:p>
          <a:pPr algn="just"/>
          <a:r>
            <a:rPr lang="en-US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Executive – </a:t>
          </a:r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презентация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выступление на</a:t>
          </a:r>
          <a:r>
            <a:rPr lang="en-US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 TV</a:t>
          </a:r>
          <a:endParaRPr lang="ru-RU" sz="11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Личность и призвание лидера в эпоху перемен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Харизма и поиск креативности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Принятие управленческого решения на высшем уровне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проектами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Лидер и команда. Персональное лидерство</a:t>
          </a:r>
        </a:p>
        <a:p>
          <a:pPr algn="just"/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Стратегия внутреннего пиара и создание персонального бренда</a:t>
          </a:r>
        </a:p>
        <a:p>
          <a:pPr algn="just"/>
          <a:endParaRPr lang="ru-RU" sz="1100" dirty="0">
            <a:latin typeface="Arial Narrow" panose="020B0606020202030204" pitchFamily="34" charset="0"/>
          </a:endParaRPr>
        </a:p>
      </dgm:t>
    </dgm:pt>
    <dgm:pt modelId="{210D38A1-6BB1-4DE2-A118-82418DF9BFFE}" type="parTrans" cxnId="{15119FE8-6E9E-48C3-8244-7CFDD3FD4B36}">
      <dgm:prSet/>
      <dgm:spPr/>
      <dgm:t>
        <a:bodyPr/>
        <a:lstStyle/>
        <a:p>
          <a:endParaRPr lang="ru-RU"/>
        </a:p>
      </dgm:t>
    </dgm:pt>
    <dgm:pt modelId="{8C4705CB-4539-4FEC-9A8D-7974DDAEBFDE}" type="sibTrans" cxnId="{15119FE8-6E9E-48C3-8244-7CFDD3FD4B36}">
      <dgm:prSet/>
      <dgm:spPr/>
      <dgm:t>
        <a:bodyPr/>
        <a:lstStyle/>
        <a:p>
          <a:endParaRPr lang="ru-RU"/>
        </a:p>
      </dgm:t>
    </dgm:pt>
    <dgm:pt modelId="{916E0891-A39E-4E87-87B0-CE644849BAB0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Кейс-каскады на управленческие навыки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управленческих поединков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Модерационные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и стратегические сессии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Индивидуальные консультации и персональное сопровождение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Вовлекающие конференции для компаний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TOP-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коучинг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Квесты</a:t>
          </a:r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algn="just"/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280B7C38-AD9C-493A-8076-FDAFBA48EF16}" type="parTrans" cxnId="{6A64DF84-1685-4E4D-9F5D-9F64AB0C70FB}">
      <dgm:prSet/>
      <dgm:spPr/>
      <dgm:t>
        <a:bodyPr/>
        <a:lstStyle/>
        <a:p>
          <a:endParaRPr lang="ru-RU"/>
        </a:p>
      </dgm:t>
    </dgm:pt>
    <dgm:pt modelId="{8B3344FA-876C-422C-8E83-66C1E2B70780}" type="sibTrans" cxnId="{6A64DF84-1685-4E4D-9F5D-9F64AB0C70FB}">
      <dgm:prSet/>
      <dgm:spPr/>
      <dgm:t>
        <a:bodyPr/>
        <a:lstStyle/>
        <a:p>
          <a:endParaRPr lang="ru-RU"/>
        </a:p>
      </dgm:t>
    </dgm:pt>
    <dgm:pt modelId="{0D3BB9B4-DF40-4AD3-A686-2C4249A99A8F}" type="pres">
      <dgm:prSet presAssocID="{3C97C5F2-1C00-44C0-A28C-2432F31DBA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802AF-6A8E-4C06-B65D-A3F8D55900A1}" type="pres">
      <dgm:prSet presAssocID="{61536189-9852-4EDD-91C0-BD17447F4AAA}" presName="roof" presStyleLbl="dkBgShp" presStyleIdx="0" presStyleCnt="2" custScaleY="34298" custLinFactNeighborY="-16620"/>
      <dgm:spPr/>
      <dgm:t>
        <a:bodyPr/>
        <a:lstStyle/>
        <a:p>
          <a:endParaRPr lang="ru-RU"/>
        </a:p>
      </dgm:t>
    </dgm:pt>
    <dgm:pt modelId="{445AC5CD-C45E-45B1-AFC1-49537CB17050}" type="pres">
      <dgm:prSet presAssocID="{61536189-9852-4EDD-91C0-BD17447F4AAA}" presName="pillars" presStyleCnt="0"/>
      <dgm:spPr/>
    </dgm:pt>
    <dgm:pt modelId="{5FEBA20E-C24C-410B-AFF0-CA6A0BF5C82D}" type="pres">
      <dgm:prSet presAssocID="{61536189-9852-4EDD-91C0-BD17447F4AAA}" presName="pillar1" presStyleLbl="node1" presStyleIdx="0" presStyleCnt="3" custScaleY="131233" custLinFactNeighborX="-147" custLinFactNeighborY="-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4F8D-8F84-41AF-8090-0B78FE754E28}" type="pres">
      <dgm:prSet presAssocID="{C1203E09-1507-488C-9EB9-73C66565ACB6}" presName="pillarX" presStyleLbl="node1" presStyleIdx="1" presStyleCnt="3" custScaleY="129731" custLinFactNeighborX="-340" custLinFactNeighborY="-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79D7-975C-42EF-AC45-72BC94C3E83D}" type="pres">
      <dgm:prSet presAssocID="{916E0891-A39E-4E87-87B0-CE644849BAB0}" presName="pillarX" presStyleLbl="node1" presStyleIdx="2" presStyleCnt="3" custScaleY="131983" custLinFactNeighborY="-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ACD4-376C-44D8-9C69-0D6001D5508A}" type="pres">
      <dgm:prSet presAssocID="{61536189-9852-4EDD-91C0-BD17447F4AAA}" presName="base" presStyleLbl="dkBgShp" presStyleIdx="1" presStyleCnt="2" custLinFactY="15533" custLinFactNeighborY="1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09F6BB94-1E46-4136-96DB-678B231C74A6}" srcId="{3C97C5F2-1C00-44C0-A28C-2432F31DBA51}" destId="{61536189-9852-4EDD-91C0-BD17447F4AAA}" srcOrd="0" destOrd="0" parTransId="{5B858A82-0345-4BA1-9264-60F79AE351D4}" sibTransId="{2DB74FCD-BAC8-4872-8226-54174E2B7990}"/>
    <dgm:cxn modelId="{6A64DF84-1685-4E4D-9F5D-9F64AB0C70FB}" srcId="{61536189-9852-4EDD-91C0-BD17447F4AAA}" destId="{916E0891-A39E-4E87-87B0-CE644849BAB0}" srcOrd="2" destOrd="0" parTransId="{280B7C38-AD9C-493A-8076-FDAFBA48EF16}" sibTransId="{8B3344FA-876C-422C-8E83-66C1E2B70780}"/>
    <dgm:cxn modelId="{DCC00E4C-E94C-45A6-8074-518F8BCC6ACD}" type="presOf" srcId="{C1203E09-1507-488C-9EB9-73C66565ACB6}" destId="{35404F8D-8F84-41AF-8090-0B78FE754E28}" srcOrd="0" destOrd="0" presId="urn:microsoft.com/office/officeart/2005/8/layout/hList3"/>
    <dgm:cxn modelId="{252C5E07-DBBA-4A8F-9253-69C85E89BB22}" srcId="{61536189-9852-4EDD-91C0-BD17447F4AAA}" destId="{71307010-0DBF-48A6-A1E5-4B2B32CB5C8E}" srcOrd="0" destOrd="0" parTransId="{0C9BAB16-8967-4FF6-B047-BABEADAB9D2A}" sibTransId="{E0874291-0141-4D33-8FDB-EEFCE7E14E40}"/>
    <dgm:cxn modelId="{32511F86-246E-4917-ACC7-1E5F0F032307}" type="presOf" srcId="{3C97C5F2-1C00-44C0-A28C-2432F31DBA51}" destId="{0D3BB9B4-DF40-4AD3-A686-2C4249A99A8F}" srcOrd="0" destOrd="0" presId="urn:microsoft.com/office/officeart/2005/8/layout/hList3"/>
    <dgm:cxn modelId="{15119FE8-6E9E-48C3-8244-7CFDD3FD4B36}" srcId="{61536189-9852-4EDD-91C0-BD17447F4AAA}" destId="{C1203E09-1507-488C-9EB9-73C66565ACB6}" srcOrd="1" destOrd="0" parTransId="{210D38A1-6BB1-4DE2-A118-82418DF9BFFE}" sibTransId="{8C4705CB-4539-4FEC-9A8D-7974DDAEBFDE}"/>
    <dgm:cxn modelId="{1555BEFE-FA44-4F3F-9CA3-91CB821D733E}" type="presOf" srcId="{916E0891-A39E-4E87-87B0-CE644849BAB0}" destId="{8E8779D7-975C-42EF-AC45-72BC94C3E83D}" srcOrd="0" destOrd="0" presId="urn:microsoft.com/office/officeart/2005/8/layout/hList3"/>
    <dgm:cxn modelId="{E3A9BC58-04E1-46EB-AF6F-E9A769F636A3}" type="presOf" srcId="{71307010-0DBF-48A6-A1E5-4B2B32CB5C8E}" destId="{5FEBA20E-C24C-410B-AFF0-CA6A0BF5C82D}" srcOrd="0" destOrd="0" presId="urn:microsoft.com/office/officeart/2005/8/layout/hList3"/>
    <dgm:cxn modelId="{A235E107-2E33-4D01-AEAC-7EE4CA19D8D4}" type="presOf" srcId="{61536189-9852-4EDD-91C0-BD17447F4AAA}" destId="{228802AF-6A8E-4C06-B65D-A3F8D55900A1}" srcOrd="0" destOrd="0" presId="urn:microsoft.com/office/officeart/2005/8/layout/hList3"/>
    <dgm:cxn modelId="{0B2043C5-B8FE-4419-A6A0-115FDB187850}" type="presParOf" srcId="{0D3BB9B4-DF40-4AD3-A686-2C4249A99A8F}" destId="{228802AF-6A8E-4C06-B65D-A3F8D55900A1}" srcOrd="0" destOrd="0" presId="urn:microsoft.com/office/officeart/2005/8/layout/hList3"/>
    <dgm:cxn modelId="{53248D89-CB0E-446A-A452-DB00E901C3B1}" type="presParOf" srcId="{0D3BB9B4-DF40-4AD3-A686-2C4249A99A8F}" destId="{445AC5CD-C45E-45B1-AFC1-49537CB17050}" srcOrd="1" destOrd="0" presId="urn:microsoft.com/office/officeart/2005/8/layout/hList3"/>
    <dgm:cxn modelId="{F140E5EC-C943-4A38-B76F-DFDE6454844A}" type="presParOf" srcId="{445AC5CD-C45E-45B1-AFC1-49537CB17050}" destId="{5FEBA20E-C24C-410B-AFF0-CA6A0BF5C82D}" srcOrd="0" destOrd="0" presId="urn:microsoft.com/office/officeart/2005/8/layout/hList3"/>
    <dgm:cxn modelId="{9B95F417-F7D0-497A-91A7-0E3700853EA0}" type="presParOf" srcId="{445AC5CD-C45E-45B1-AFC1-49537CB17050}" destId="{35404F8D-8F84-41AF-8090-0B78FE754E28}" srcOrd="1" destOrd="0" presId="urn:microsoft.com/office/officeart/2005/8/layout/hList3"/>
    <dgm:cxn modelId="{DAD06ED6-4BF0-403F-BB4D-087835AE4646}" type="presParOf" srcId="{445AC5CD-C45E-45B1-AFC1-49537CB17050}" destId="{8E8779D7-975C-42EF-AC45-72BC94C3E83D}" srcOrd="2" destOrd="0" presId="urn:microsoft.com/office/officeart/2005/8/layout/hList3"/>
    <dgm:cxn modelId="{AFE88C50-0132-42F7-84B5-3C946BC9D434}" type="presParOf" srcId="{0D3BB9B4-DF40-4AD3-A686-2C4249A99A8F}" destId="{EEFCACD4-376C-44D8-9C69-0D6001D550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97C5F2-1C00-44C0-A28C-2432F31DBA51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536189-9852-4EDD-91C0-BD17447F4AA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600" dirty="0" smtClean="0">
              <a:latin typeface="Arial Narrow" panose="020B0606020202030204" pitchFamily="34" charset="0"/>
            </a:rPr>
            <a:t>Развитие </a:t>
          </a:r>
          <a:r>
            <a:rPr lang="en-US" sz="3600" dirty="0" smtClean="0">
              <a:latin typeface="Arial Narrow" panose="020B0606020202030204" pitchFamily="34" charset="0"/>
            </a:rPr>
            <a:t>Middle</a:t>
          </a:r>
          <a:r>
            <a:rPr lang="ru-RU" sz="3600" dirty="0" smtClean="0">
              <a:latin typeface="Arial Narrow" panose="020B0606020202030204" pitchFamily="34" charset="0"/>
            </a:rPr>
            <a:t>-менеджмента</a:t>
          </a:r>
          <a:endParaRPr lang="ru-RU" sz="3600" dirty="0">
            <a:latin typeface="Arial Narrow" panose="020B0606020202030204" pitchFamily="34" charset="0"/>
          </a:endParaRPr>
        </a:p>
      </dgm:t>
    </dgm:pt>
    <dgm:pt modelId="{5B858A82-0345-4BA1-9264-60F79AE351D4}" type="parTrans" cxnId="{09F6BB94-1E46-4136-96DB-678B231C74A6}">
      <dgm:prSet/>
      <dgm:spPr/>
      <dgm:t>
        <a:bodyPr/>
        <a:lstStyle/>
        <a:p>
          <a:endParaRPr lang="ru-RU"/>
        </a:p>
      </dgm:t>
    </dgm:pt>
    <dgm:pt modelId="{2DB74FCD-BAC8-4872-8226-54174E2B7990}" type="sibTrans" cxnId="{09F6BB94-1E46-4136-96DB-678B231C74A6}">
      <dgm:prSet/>
      <dgm:spPr/>
      <dgm:t>
        <a:bodyPr/>
        <a:lstStyle/>
        <a:p>
          <a:endParaRPr lang="ru-RU"/>
        </a:p>
      </dgm:t>
    </dgm:pt>
    <dgm:pt modelId="{71307010-0DBF-48A6-A1E5-4B2B32CB5C8E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dirty="0">
            <a:solidFill>
              <a:srgbClr val="102C68"/>
            </a:solidFill>
            <a:latin typeface="Arial Narrow" panose="020B0606020202030204" pitchFamily="34" charset="0"/>
          </a:endParaRPr>
        </a:p>
      </dgm:t>
    </dgm:pt>
    <dgm:pt modelId="{0C9BAB16-8967-4FF6-B047-BABEADAB9D2A}" type="parTrans" cxnId="{252C5E07-DBBA-4A8F-9253-69C85E89BB22}">
      <dgm:prSet/>
      <dgm:spPr/>
      <dgm:t>
        <a:bodyPr/>
        <a:lstStyle/>
        <a:p>
          <a:endParaRPr lang="ru-RU"/>
        </a:p>
      </dgm:t>
    </dgm:pt>
    <dgm:pt modelId="{E0874291-0141-4D33-8FDB-EEFCE7E14E40}" type="sibTrans" cxnId="{252C5E07-DBBA-4A8F-9253-69C85E89BB22}">
      <dgm:prSet/>
      <dgm:spPr/>
      <dgm:t>
        <a:bodyPr/>
        <a:lstStyle/>
        <a:p>
          <a:endParaRPr lang="ru-RU"/>
        </a:p>
      </dgm:t>
    </dgm:pt>
    <dgm:pt modelId="{C1203E09-1507-488C-9EB9-73C66565ACB6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и анализ ситуации, постановка целей и задач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Управленческий цикл в деятельности руководителя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Поиск и выбор альтернатив, управленческий анализ и планирование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Организация, убеждение, и контроль 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мотивацией и вовлеченностью сотрудников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принятия решений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Видение и стратегия компании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Руководство в стиле </a:t>
          </a:r>
          <a:r>
            <a:rPr lang="ru-RU" sz="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коучинг</a:t>
          </a:r>
          <a:endParaRPr lang="ru-RU" sz="8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Развитие лидерских компетенций и управленческой позиции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Ситуативное руководство в управлении (концепция К. </a:t>
          </a:r>
          <a:r>
            <a:rPr lang="ru-RU" sz="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Бланшара</a:t>
          </a:r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и П. </a:t>
          </a:r>
          <a:r>
            <a:rPr lang="ru-RU" sz="8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Херси</a:t>
          </a:r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Жизненный цикл развития управляющей компании и роль руководителя на каждом этапе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поколениями X, Y, Z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на основе мотивов и ценностей сотрудников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наставничество и обратная связь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Формирование и развитие отдела продаж и систем управления продажами 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Интервью по компетенциям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собрание и совещание 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Создание эффективной команды. Поведенческие типы сотрудников</a:t>
          </a:r>
        </a:p>
        <a:p>
          <a:pPr algn="just"/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Типология</a:t>
          </a:r>
          <a:r>
            <a:rPr lang="en-US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 DISC </a:t>
          </a:r>
          <a:r>
            <a:rPr lang="ru-RU" sz="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в управлении</a:t>
          </a:r>
        </a:p>
        <a:p>
          <a:pPr algn="just"/>
          <a:r>
            <a:rPr lang="ru-RU" sz="800" b="0" dirty="0" smtClean="0">
              <a:solidFill>
                <a:schemeClr val="tx1"/>
              </a:solidFill>
            </a:rPr>
            <a:t>Управление проектами</a:t>
          </a:r>
        </a:p>
        <a:p>
          <a:pPr algn="just"/>
          <a:r>
            <a:rPr lang="ru-RU" sz="800" b="0" dirty="0" smtClean="0">
              <a:solidFill>
                <a:schemeClr val="tx1"/>
              </a:solidFill>
            </a:rPr>
            <a:t>Переговоры в сложных условиях. Торги. Ценовые переговоры</a:t>
          </a:r>
        </a:p>
        <a:p>
          <a:pPr algn="just"/>
          <a:r>
            <a:rPr lang="ru-RU" sz="800" b="0" dirty="0" smtClean="0">
              <a:solidFill>
                <a:schemeClr val="tx1"/>
              </a:solidFill>
            </a:rPr>
            <a:t>Эмоциональный интеллект в работе руководителя</a:t>
          </a:r>
        </a:p>
        <a:p>
          <a:pPr algn="just"/>
          <a:r>
            <a:rPr lang="ru-RU" sz="800" b="0" dirty="0" smtClean="0">
              <a:solidFill>
                <a:schemeClr val="tx1"/>
              </a:solidFill>
            </a:rPr>
            <a:t>Управление изменениями</a:t>
          </a:r>
        </a:p>
        <a:p>
          <a:pPr algn="just"/>
          <a:r>
            <a:rPr lang="ru-RU" sz="800" b="0" dirty="0" smtClean="0">
              <a:solidFill>
                <a:schemeClr val="tx1"/>
              </a:solidFill>
            </a:rPr>
            <a:t>Принятие управленческих решений</a:t>
          </a:r>
        </a:p>
        <a:p>
          <a:pPr algn="just"/>
          <a:r>
            <a:rPr lang="ru-RU" sz="800" b="0" dirty="0" smtClean="0">
              <a:solidFill>
                <a:schemeClr val="tx1"/>
              </a:solidFill>
            </a:rPr>
            <a:t>Эффективная презентация</a:t>
          </a:r>
          <a:endParaRPr lang="ru-RU" sz="8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10D38A1-6BB1-4DE2-A118-82418DF9BFFE}" type="parTrans" cxnId="{15119FE8-6E9E-48C3-8244-7CFDD3FD4B36}">
      <dgm:prSet/>
      <dgm:spPr/>
      <dgm:t>
        <a:bodyPr/>
        <a:lstStyle/>
        <a:p>
          <a:endParaRPr lang="ru-RU"/>
        </a:p>
      </dgm:t>
    </dgm:pt>
    <dgm:pt modelId="{8C4705CB-4539-4FEC-9A8D-7974DDAEBFDE}" type="sibTrans" cxnId="{15119FE8-6E9E-48C3-8244-7CFDD3FD4B36}">
      <dgm:prSet/>
      <dgm:spPr/>
      <dgm:t>
        <a:bodyPr/>
        <a:lstStyle/>
        <a:p>
          <a:endParaRPr lang="ru-RU"/>
        </a:p>
      </dgm:t>
    </dgm:pt>
    <dgm:pt modelId="{916E0891-A39E-4E87-87B0-CE644849BAB0}">
      <dgm:prSet phldrT="[Текст]" custT="1"/>
      <dgm:spPr>
        <a:solidFill>
          <a:srgbClr val="FFFFCC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Кейс-каскады на управленческие навыки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Он-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лайн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симулятор управленческой деятельности руководителя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управленческих поединков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Executive-</a:t>
          </a:r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коучинг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en-US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Executive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книжные клубы 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Вовлекающие конференции</a:t>
          </a: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Модерационные</a:t>
          </a:r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сессии</a:t>
          </a:r>
          <a:endParaRPr lang="en-US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en-US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r>
            <a:rPr lang="ru-RU" sz="1200" b="1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Квесты</a:t>
          </a:r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indent="361950" algn="just"/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</dgm:t>
    </dgm:pt>
    <dgm:pt modelId="{280B7C38-AD9C-493A-8076-FDAFBA48EF16}" type="parTrans" cxnId="{6A64DF84-1685-4E4D-9F5D-9F64AB0C70FB}">
      <dgm:prSet/>
      <dgm:spPr/>
      <dgm:t>
        <a:bodyPr/>
        <a:lstStyle/>
        <a:p>
          <a:endParaRPr lang="ru-RU"/>
        </a:p>
      </dgm:t>
    </dgm:pt>
    <dgm:pt modelId="{8B3344FA-876C-422C-8E83-66C1E2B70780}" type="sibTrans" cxnId="{6A64DF84-1685-4E4D-9F5D-9F64AB0C70FB}">
      <dgm:prSet/>
      <dgm:spPr/>
      <dgm:t>
        <a:bodyPr/>
        <a:lstStyle/>
        <a:p>
          <a:endParaRPr lang="ru-RU"/>
        </a:p>
      </dgm:t>
    </dgm:pt>
    <dgm:pt modelId="{0D3BB9B4-DF40-4AD3-A686-2C4249A99A8F}" type="pres">
      <dgm:prSet presAssocID="{3C97C5F2-1C00-44C0-A28C-2432F31DBA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802AF-6A8E-4C06-B65D-A3F8D55900A1}" type="pres">
      <dgm:prSet presAssocID="{61536189-9852-4EDD-91C0-BD17447F4AAA}" presName="roof" presStyleLbl="dkBgShp" presStyleIdx="0" presStyleCnt="2" custScaleY="34298" custLinFactNeighborY="-16620"/>
      <dgm:spPr/>
      <dgm:t>
        <a:bodyPr/>
        <a:lstStyle/>
        <a:p>
          <a:endParaRPr lang="ru-RU"/>
        </a:p>
      </dgm:t>
    </dgm:pt>
    <dgm:pt modelId="{445AC5CD-C45E-45B1-AFC1-49537CB17050}" type="pres">
      <dgm:prSet presAssocID="{61536189-9852-4EDD-91C0-BD17447F4AAA}" presName="pillars" presStyleCnt="0"/>
      <dgm:spPr/>
    </dgm:pt>
    <dgm:pt modelId="{5FEBA20E-C24C-410B-AFF0-CA6A0BF5C82D}" type="pres">
      <dgm:prSet presAssocID="{61536189-9852-4EDD-91C0-BD17447F4AAA}" presName="pillar1" presStyleLbl="node1" presStyleIdx="0" presStyleCnt="3" custScaleY="131233" custLinFactNeighborX="-147" custLinFactNeighborY="-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4F8D-8F84-41AF-8090-0B78FE754E28}" type="pres">
      <dgm:prSet presAssocID="{C1203E09-1507-488C-9EB9-73C66565ACB6}" presName="pillarX" presStyleLbl="node1" presStyleIdx="1" presStyleCnt="3" custScaleY="129731" custLinFactNeighborX="-340" custLinFactNeighborY="-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779D7-975C-42EF-AC45-72BC94C3E83D}" type="pres">
      <dgm:prSet presAssocID="{916E0891-A39E-4E87-87B0-CE644849BAB0}" presName="pillarX" presStyleLbl="node1" presStyleIdx="2" presStyleCnt="3" custScaleY="131983" custLinFactNeighborY="-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CACD4-376C-44D8-9C69-0D6001D5508A}" type="pres">
      <dgm:prSet presAssocID="{61536189-9852-4EDD-91C0-BD17447F4AAA}" presName="base" presStyleLbl="dkBgShp" presStyleIdx="1" presStyleCnt="2" custLinFactY="15533" custLinFactNeighborY="100000"/>
      <dgm:spPr>
        <a:solidFill>
          <a:srgbClr val="C00000"/>
        </a:solidFill>
      </dgm:spPr>
      <dgm:t>
        <a:bodyPr/>
        <a:lstStyle/>
        <a:p>
          <a:endParaRPr lang="ru-RU"/>
        </a:p>
      </dgm:t>
    </dgm:pt>
  </dgm:ptLst>
  <dgm:cxnLst>
    <dgm:cxn modelId="{6847B477-9F33-4E51-853E-64AB3823E4A2}" type="presOf" srcId="{916E0891-A39E-4E87-87B0-CE644849BAB0}" destId="{8E8779D7-975C-42EF-AC45-72BC94C3E83D}" srcOrd="0" destOrd="0" presId="urn:microsoft.com/office/officeart/2005/8/layout/hList3"/>
    <dgm:cxn modelId="{09F6BB94-1E46-4136-96DB-678B231C74A6}" srcId="{3C97C5F2-1C00-44C0-A28C-2432F31DBA51}" destId="{61536189-9852-4EDD-91C0-BD17447F4AAA}" srcOrd="0" destOrd="0" parTransId="{5B858A82-0345-4BA1-9264-60F79AE351D4}" sibTransId="{2DB74FCD-BAC8-4872-8226-54174E2B7990}"/>
    <dgm:cxn modelId="{5967A4B7-5CDE-46D8-91A0-738FD83318B9}" type="presOf" srcId="{71307010-0DBF-48A6-A1E5-4B2B32CB5C8E}" destId="{5FEBA20E-C24C-410B-AFF0-CA6A0BF5C82D}" srcOrd="0" destOrd="0" presId="urn:microsoft.com/office/officeart/2005/8/layout/hList3"/>
    <dgm:cxn modelId="{FCCA9004-A3AE-4FB7-93B5-80CA07B7C2B6}" type="presOf" srcId="{3C97C5F2-1C00-44C0-A28C-2432F31DBA51}" destId="{0D3BB9B4-DF40-4AD3-A686-2C4249A99A8F}" srcOrd="0" destOrd="0" presId="urn:microsoft.com/office/officeart/2005/8/layout/hList3"/>
    <dgm:cxn modelId="{6A64DF84-1685-4E4D-9F5D-9F64AB0C70FB}" srcId="{61536189-9852-4EDD-91C0-BD17447F4AAA}" destId="{916E0891-A39E-4E87-87B0-CE644849BAB0}" srcOrd="2" destOrd="0" parTransId="{280B7C38-AD9C-493A-8076-FDAFBA48EF16}" sibTransId="{8B3344FA-876C-422C-8E83-66C1E2B70780}"/>
    <dgm:cxn modelId="{252C5E07-DBBA-4A8F-9253-69C85E89BB22}" srcId="{61536189-9852-4EDD-91C0-BD17447F4AAA}" destId="{71307010-0DBF-48A6-A1E5-4B2B32CB5C8E}" srcOrd="0" destOrd="0" parTransId="{0C9BAB16-8967-4FF6-B047-BABEADAB9D2A}" sibTransId="{E0874291-0141-4D33-8FDB-EEFCE7E14E40}"/>
    <dgm:cxn modelId="{3B22F77D-F0BA-4300-84A6-C0AF483270F6}" type="presOf" srcId="{C1203E09-1507-488C-9EB9-73C66565ACB6}" destId="{35404F8D-8F84-41AF-8090-0B78FE754E28}" srcOrd="0" destOrd="0" presId="urn:microsoft.com/office/officeart/2005/8/layout/hList3"/>
    <dgm:cxn modelId="{15119FE8-6E9E-48C3-8244-7CFDD3FD4B36}" srcId="{61536189-9852-4EDD-91C0-BD17447F4AAA}" destId="{C1203E09-1507-488C-9EB9-73C66565ACB6}" srcOrd="1" destOrd="0" parTransId="{210D38A1-6BB1-4DE2-A118-82418DF9BFFE}" sibTransId="{8C4705CB-4539-4FEC-9A8D-7974DDAEBFDE}"/>
    <dgm:cxn modelId="{E54B17B3-95AF-427D-AB15-D687C104D569}" type="presOf" srcId="{61536189-9852-4EDD-91C0-BD17447F4AAA}" destId="{228802AF-6A8E-4C06-B65D-A3F8D55900A1}" srcOrd="0" destOrd="0" presId="urn:microsoft.com/office/officeart/2005/8/layout/hList3"/>
    <dgm:cxn modelId="{FDB0B040-704A-43EE-9BB8-2839A0345FD3}" type="presParOf" srcId="{0D3BB9B4-DF40-4AD3-A686-2C4249A99A8F}" destId="{228802AF-6A8E-4C06-B65D-A3F8D55900A1}" srcOrd="0" destOrd="0" presId="urn:microsoft.com/office/officeart/2005/8/layout/hList3"/>
    <dgm:cxn modelId="{C9539D68-8E4C-49A1-8524-829C787AFEA0}" type="presParOf" srcId="{0D3BB9B4-DF40-4AD3-A686-2C4249A99A8F}" destId="{445AC5CD-C45E-45B1-AFC1-49537CB17050}" srcOrd="1" destOrd="0" presId="urn:microsoft.com/office/officeart/2005/8/layout/hList3"/>
    <dgm:cxn modelId="{48C21287-D768-4369-9721-D6875C0ADE68}" type="presParOf" srcId="{445AC5CD-C45E-45B1-AFC1-49537CB17050}" destId="{5FEBA20E-C24C-410B-AFF0-CA6A0BF5C82D}" srcOrd="0" destOrd="0" presId="urn:microsoft.com/office/officeart/2005/8/layout/hList3"/>
    <dgm:cxn modelId="{1A23FD24-140F-4B68-A15C-EA61FA169A82}" type="presParOf" srcId="{445AC5CD-C45E-45B1-AFC1-49537CB17050}" destId="{35404F8D-8F84-41AF-8090-0B78FE754E28}" srcOrd="1" destOrd="0" presId="urn:microsoft.com/office/officeart/2005/8/layout/hList3"/>
    <dgm:cxn modelId="{C50CF4D1-1E5F-435C-B82C-C4821DD45007}" type="presParOf" srcId="{445AC5CD-C45E-45B1-AFC1-49537CB17050}" destId="{8E8779D7-975C-42EF-AC45-72BC94C3E83D}" srcOrd="2" destOrd="0" presId="urn:microsoft.com/office/officeart/2005/8/layout/hList3"/>
    <dgm:cxn modelId="{ED9D7B80-EB15-43AE-BEEA-FC34B6585E92}" type="presParOf" srcId="{0D3BB9B4-DF40-4AD3-A686-2C4249A99A8F}" destId="{EEFCACD4-376C-44D8-9C69-0D6001D550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6D33B-BF07-4BDF-AAE1-A202F116931F}">
      <dsp:nvSpPr>
        <dsp:cNvPr id="0" name=""/>
        <dsp:cNvSpPr/>
      </dsp:nvSpPr>
      <dsp:spPr>
        <a:xfrm>
          <a:off x="442455" y="2004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Разработка стратегии компании 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442455" y="2004"/>
        <a:ext cx="2446267" cy="1467760"/>
      </dsp:txXfrm>
    </dsp:sp>
    <dsp:sp modelId="{4E15E7A0-A1A1-4754-B0C6-28520BAEE714}">
      <dsp:nvSpPr>
        <dsp:cNvPr id="0" name=""/>
        <dsp:cNvSpPr/>
      </dsp:nvSpPr>
      <dsp:spPr>
        <a:xfrm>
          <a:off x="3133350" y="2004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Внедрение изменений и инноваций</a:t>
          </a:r>
          <a:endParaRPr lang="ru-RU" sz="2400" kern="1200" dirty="0"/>
        </a:p>
      </dsp:txBody>
      <dsp:txXfrm>
        <a:off x="3133350" y="2004"/>
        <a:ext cx="2446267" cy="1467760"/>
      </dsp:txXfrm>
    </dsp:sp>
    <dsp:sp modelId="{2FDC4141-0DC3-4EDB-B978-978B05CC4161}">
      <dsp:nvSpPr>
        <dsp:cNvPr id="0" name=""/>
        <dsp:cNvSpPr/>
      </dsp:nvSpPr>
      <dsp:spPr>
        <a:xfrm>
          <a:off x="5824244" y="2004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Развитие корпоративной культуры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5824244" y="2004"/>
        <a:ext cx="2446267" cy="1467760"/>
      </dsp:txXfrm>
    </dsp:sp>
    <dsp:sp modelId="{C684487B-2477-41B7-806C-1F116180E417}">
      <dsp:nvSpPr>
        <dsp:cNvPr id="0" name=""/>
        <dsp:cNvSpPr/>
      </dsp:nvSpPr>
      <dsp:spPr>
        <a:xfrm>
          <a:off x="442455" y="1714391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Постановка отделов продаж «с нуля»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442455" y="1714391"/>
        <a:ext cx="2446267" cy="1467760"/>
      </dsp:txXfrm>
    </dsp:sp>
    <dsp:sp modelId="{14F98554-CEB8-40EF-BD98-B469A7B9BBE4}">
      <dsp:nvSpPr>
        <dsp:cNvPr id="0" name=""/>
        <dsp:cNvSpPr/>
      </dsp:nvSpPr>
      <dsp:spPr>
        <a:xfrm>
          <a:off x="3133350" y="1714391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Развитие отделов продаж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3133350" y="1714391"/>
        <a:ext cx="2446267" cy="1467760"/>
      </dsp:txXfrm>
    </dsp:sp>
    <dsp:sp modelId="{7F26CFD3-16E4-403B-AEA7-D4F701697F6A}">
      <dsp:nvSpPr>
        <dsp:cNvPr id="0" name=""/>
        <dsp:cNvSpPr/>
      </dsp:nvSpPr>
      <dsp:spPr>
        <a:xfrm>
          <a:off x="5824244" y="1714391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333333"/>
              </a:solidFill>
            </a:rPr>
            <a:t>Внедрение системы наставничества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5824244" y="1714391"/>
        <a:ext cx="2446267" cy="1467760"/>
      </dsp:txXfrm>
    </dsp:sp>
    <dsp:sp modelId="{F636390B-759B-428D-8DDC-FAFDB663698B}">
      <dsp:nvSpPr>
        <dsp:cNvPr id="0" name=""/>
        <dsp:cNvSpPr/>
      </dsp:nvSpPr>
      <dsp:spPr>
        <a:xfrm>
          <a:off x="1787902" y="3426779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Развитие руководителей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1787902" y="3426779"/>
        <a:ext cx="2446267" cy="1467760"/>
      </dsp:txXfrm>
    </dsp:sp>
    <dsp:sp modelId="{402F3ABE-A391-4BBC-9122-CA4C34A4430B}">
      <dsp:nvSpPr>
        <dsp:cNvPr id="0" name=""/>
        <dsp:cNvSpPr/>
      </dsp:nvSpPr>
      <dsp:spPr>
        <a:xfrm>
          <a:off x="4478797" y="3426779"/>
          <a:ext cx="2446267" cy="1467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333333"/>
              </a:solidFill>
            </a:rPr>
            <a:t>Развитие кадрового резерва</a:t>
          </a:r>
          <a:endParaRPr lang="ru-RU" sz="2400" b="1" kern="1200" dirty="0">
            <a:solidFill>
              <a:srgbClr val="333333"/>
            </a:solidFill>
          </a:endParaRPr>
        </a:p>
      </dsp:txBody>
      <dsp:txXfrm>
        <a:off x="4478797" y="3426779"/>
        <a:ext cx="2446267" cy="1467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02AF-6A8E-4C06-B65D-A3F8D55900A1}">
      <dsp:nvSpPr>
        <dsp:cNvPr id="0" name=""/>
        <dsp:cNvSpPr/>
      </dsp:nvSpPr>
      <dsp:spPr>
        <a:xfrm>
          <a:off x="0" y="0"/>
          <a:ext cx="9144000" cy="59316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 Narrow" panose="020B0606020202030204" pitchFamily="34" charset="0"/>
            </a:rPr>
            <a:t>Развитие </a:t>
          </a:r>
          <a:r>
            <a:rPr lang="en-US" sz="3600" kern="1200" dirty="0" smtClean="0">
              <a:latin typeface="Arial Narrow" panose="020B0606020202030204" pitchFamily="34" charset="0"/>
            </a:rPr>
            <a:t>Sales - </a:t>
          </a:r>
          <a:r>
            <a:rPr lang="ru-RU" sz="3600" kern="1200" dirty="0" smtClean="0">
              <a:latin typeface="Arial Narrow" panose="020B0606020202030204" pitchFamily="34" charset="0"/>
            </a:rPr>
            <a:t>сотрудников</a:t>
          </a:r>
          <a:endParaRPr lang="ru-RU" sz="3600" kern="1200" dirty="0">
            <a:latin typeface="Arial Narrow" panose="020B0606020202030204" pitchFamily="34" charset="0"/>
          </a:endParaRPr>
        </a:p>
      </dsp:txBody>
      <dsp:txXfrm>
        <a:off x="0" y="0"/>
        <a:ext cx="9144000" cy="593164"/>
      </dsp:txXfrm>
    </dsp:sp>
    <dsp:sp modelId="{5FEBA20E-C24C-410B-AFF0-CA6A0BF5C82D}">
      <dsp:nvSpPr>
        <dsp:cNvPr id="0" name=""/>
        <dsp:cNvSpPr/>
      </dsp:nvSpPr>
      <dsp:spPr>
        <a:xfrm>
          <a:off x="0" y="593974"/>
          <a:ext cx="3045023" cy="4766158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0" y="593974"/>
        <a:ext cx="3045023" cy="4766158"/>
      </dsp:txXfrm>
    </dsp:sp>
    <dsp:sp modelId="{35404F8D-8F84-41AF-8090-0B78FE754E28}">
      <dsp:nvSpPr>
        <dsp:cNvPr id="0" name=""/>
        <dsp:cNvSpPr/>
      </dsp:nvSpPr>
      <dsp:spPr>
        <a:xfrm>
          <a:off x="3039135" y="607629"/>
          <a:ext cx="3045023" cy="4711608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эффективных продаж </a:t>
          </a:r>
          <a:r>
            <a:rPr lang="en-US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B2B, B2C</a:t>
          </a:r>
          <a:endParaRPr lang="ru-RU" sz="105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кросс-продаж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Клиентоориентированный</a:t>
          </a: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сервис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продаж в зависимости от типологии клиента (модель </a:t>
          </a:r>
          <a:r>
            <a:rPr lang="en-US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DISC)</a:t>
          </a:r>
          <a:endParaRPr lang="ru-RU" sz="105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Эффективная работа с жалобами и возражениями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 создание потребности у клиента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Продажи по методы </a:t>
          </a:r>
          <a:r>
            <a:rPr lang="en-US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SPIN</a:t>
          </a:r>
          <a:endParaRPr lang="ru-RU" sz="105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эффективной коммуникации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Продажи и обслуживание клиентов «сегмента премиум»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Продажи через </a:t>
          </a:r>
          <a:r>
            <a:rPr lang="ru-RU" sz="105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перезентации</a:t>
          </a: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и работа на выставках и конференциях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Полевой визит: от выезда к результату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Холодные звонки и эффективные продажи по телефону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переговоров. Манипуляции. Переговоры в жестких условиях</a:t>
          </a:r>
          <a:endParaRPr lang="ru-RU" sz="6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39135" y="607629"/>
        <a:ext cx="3045023" cy="4711608"/>
      </dsp:txXfrm>
    </dsp:sp>
    <dsp:sp modelId="{8E8779D7-975C-42EF-AC45-72BC94C3E83D}">
      <dsp:nvSpPr>
        <dsp:cNvPr id="0" name=""/>
        <dsp:cNvSpPr/>
      </dsp:nvSpPr>
      <dsp:spPr>
        <a:xfrm>
          <a:off x="6094511" y="607629"/>
          <a:ext cx="3045023" cy="4793396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стандартов работы, книги </a:t>
          </a: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Best-practice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, скриптов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поддерживающих кейс-каскадов для продаж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и внедрение системы наставничества 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Он-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лайн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симулятор переговорного процесса и технологии продаж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Книжные клубы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Семинары в формате анализа художественных фильмов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Внедрение системы </a:t>
          </a: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NPS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6094511" y="607629"/>
        <a:ext cx="3045023" cy="4793396"/>
      </dsp:txXfrm>
    </dsp:sp>
    <dsp:sp modelId="{EEFCACD4-376C-44D8-9C69-0D6001D5508A}">
      <dsp:nvSpPr>
        <dsp:cNvPr id="0" name=""/>
        <dsp:cNvSpPr/>
      </dsp:nvSpPr>
      <dsp:spPr>
        <a:xfrm>
          <a:off x="0" y="5361271"/>
          <a:ext cx="9144000" cy="403536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02AF-6A8E-4C06-B65D-A3F8D55900A1}">
      <dsp:nvSpPr>
        <dsp:cNvPr id="0" name=""/>
        <dsp:cNvSpPr/>
      </dsp:nvSpPr>
      <dsp:spPr>
        <a:xfrm>
          <a:off x="0" y="0"/>
          <a:ext cx="9144000" cy="55287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 Narrow" panose="020B0606020202030204" pitchFamily="34" charset="0"/>
            </a:rPr>
            <a:t>Развитие </a:t>
          </a:r>
          <a:r>
            <a:rPr lang="en-US" sz="3600" kern="1200" dirty="0" smtClean="0">
              <a:latin typeface="Arial Narrow" panose="020B0606020202030204" pitchFamily="34" charset="0"/>
            </a:rPr>
            <a:t>Support - </a:t>
          </a:r>
          <a:r>
            <a:rPr lang="ru-RU" sz="3600" kern="1200" dirty="0" smtClean="0">
              <a:latin typeface="Arial Narrow" panose="020B0606020202030204" pitchFamily="34" charset="0"/>
            </a:rPr>
            <a:t>сотрудников</a:t>
          </a:r>
          <a:endParaRPr lang="ru-RU" sz="3600" kern="1200" dirty="0">
            <a:latin typeface="Arial Narrow" panose="020B0606020202030204" pitchFamily="34" charset="0"/>
          </a:endParaRPr>
        </a:p>
      </dsp:txBody>
      <dsp:txXfrm>
        <a:off x="0" y="0"/>
        <a:ext cx="9144000" cy="552871"/>
      </dsp:txXfrm>
    </dsp:sp>
    <dsp:sp modelId="{5FEBA20E-C24C-410B-AFF0-CA6A0BF5C82D}">
      <dsp:nvSpPr>
        <dsp:cNvPr id="0" name=""/>
        <dsp:cNvSpPr/>
      </dsp:nvSpPr>
      <dsp:spPr>
        <a:xfrm>
          <a:off x="0" y="553626"/>
          <a:ext cx="3045023" cy="44424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0" y="553626"/>
        <a:ext cx="3045023" cy="4442402"/>
      </dsp:txXfrm>
    </dsp:sp>
    <dsp:sp modelId="{35404F8D-8F84-41AF-8090-0B78FE754E28}">
      <dsp:nvSpPr>
        <dsp:cNvPr id="0" name=""/>
        <dsp:cNvSpPr/>
      </dsp:nvSpPr>
      <dsp:spPr>
        <a:xfrm>
          <a:off x="3039135" y="566354"/>
          <a:ext cx="3045023" cy="4391557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36195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Клиентоориентированный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сервис для сотрудников обслуживающих подразделений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сервиса в зависимости от типологии клиента (модель </a:t>
          </a: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DISC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Эффективная работа с жалобами и возражениями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эффективной коммуникации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Обслуживание клиентов «сегмента премиум»</a:t>
          </a:r>
          <a:endParaRPr lang="en-US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3039135" y="566354"/>
        <a:ext cx="3045023" cy="4391557"/>
      </dsp:txXfrm>
    </dsp:sp>
    <dsp:sp modelId="{8E8779D7-975C-42EF-AC45-72BC94C3E83D}">
      <dsp:nvSpPr>
        <dsp:cNvPr id="0" name=""/>
        <dsp:cNvSpPr/>
      </dsp:nvSpPr>
      <dsp:spPr>
        <a:xfrm>
          <a:off x="6094511" y="566354"/>
          <a:ext cx="3045023" cy="446779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поддерживающих кейс-каскадов для 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клиентоориентированного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сервиса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стандартов работы в компании, книги </a:t>
          </a: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Best-practice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и внедрение системы наставничества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Книжные клубы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Семинары в формате анализа художественных фильмов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Модерационные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конференции и форумы </a:t>
          </a:r>
          <a:endParaRPr lang="en-US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Внедрение системы </a:t>
          </a: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NPS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6094511" y="566354"/>
        <a:ext cx="3045023" cy="4467790"/>
      </dsp:txXfrm>
    </dsp:sp>
    <dsp:sp modelId="{EEFCACD4-376C-44D8-9C69-0D6001D5508A}">
      <dsp:nvSpPr>
        <dsp:cNvPr id="0" name=""/>
        <dsp:cNvSpPr/>
      </dsp:nvSpPr>
      <dsp:spPr>
        <a:xfrm>
          <a:off x="0" y="4997090"/>
          <a:ext cx="9144000" cy="37612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02AF-6A8E-4C06-B65D-A3F8D55900A1}">
      <dsp:nvSpPr>
        <dsp:cNvPr id="0" name=""/>
        <dsp:cNvSpPr/>
      </dsp:nvSpPr>
      <dsp:spPr>
        <a:xfrm>
          <a:off x="0" y="29600"/>
          <a:ext cx="9144000" cy="55657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 Narrow" panose="020B0606020202030204" pitchFamily="34" charset="0"/>
            </a:rPr>
            <a:t>Развитие сотрудников </a:t>
          </a:r>
          <a:r>
            <a:rPr lang="ru-RU" sz="3600" kern="1200" smtClean="0">
              <a:latin typeface="Arial Narrow" panose="020B0606020202030204" pitchFamily="34" charset="0"/>
            </a:rPr>
            <a:t>офисных подразделений</a:t>
          </a:r>
          <a:endParaRPr lang="ru-RU" sz="3600" kern="1200" dirty="0">
            <a:latin typeface="Arial Narrow" panose="020B0606020202030204" pitchFamily="34" charset="0"/>
          </a:endParaRPr>
        </a:p>
      </dsp:txBody>
      <dsp:txXfrm>
        <a:off x="0" y="29600"/>
        <a:ext cx="9144000" cy="556571"/>
      </dsp:txXfrm>
    </dsp:sp>
    <dsp:sp modelId="{5FEBA20E-C24C-410B-AFF0-CA6A0BF5C82D}">
      <dsp:nvSpPr>
        <dsp:cNvPr id="0" name=""/>
        <dsp:cNvSpPr/>
      </dsp:nvSpPr>
      <dsp:spPr>
        <a:xfrm>
          <a:off x="0" y="557331"/>
          <a:ext cx="3045023" cy="447213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0" y="557331"/>
        <a:ext cx="3045023" cy="4472130"/>
      </dsp:txXfrm>
    </dsp:sp>
    <dsp:sp modelId="{35404F8D-8F84-41AF-8090-0B78FE754E28}">
      <dsp:nvSpPr>
        <dsp:cNvPr id="0" name=""/>
        <dsp:cNvSpPr/>
      </dsp:nvSpPr>
      <dsp:spPr>
        <a:xfrm>
          <a:off x="3084566" y="570144"/>
          <a:ext cx="3045023" cy="4420945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эффективной коммуникации в кросс-функциональном взаимодействии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управление временными ресурсами (тайм-менеджмент)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Стресс-менеджмент и техники эффективной 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саморегуляции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переговоров. Манипуляции. Переговоры в жестких условиях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Навыки презентации и эффективного выступления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конфликтом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Личная эффективность как залог успешной работы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Эмоциональный интеллект в командной работе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Создание проектной команды и эффективное управление проектом</a:t>
          </a:r>
        </a:p>
      </dsp:txBody>
      <dsp:txXfrm>
        <a:off x="3084566" y="570144"/>
        <a:ext cx="3045023" cy="4420945"/>
      </dsp:txXfrm>
    </dsp:sp>
    <dsp:sp modelId="{8E8779D7-975C-42EF-AC45-72BC94C3E83D}">
      <dsp:nvSpPr>
        <dsp:cNvPr id="0" name=""/>
        <dsp:cNvSpPr/>
      </dsp:nvSpPr>
      <dsp:spPr>
        <a:xfrm>
          <a:off x="6094511" y="570144"/>
          <a:ext cx="3045023" cy="4497688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стандартов работы, книги </a:t>
          </a: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Best-practice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, скриптов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поддерживающих кейс-каскадов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Разработка и внедрение системы наставничества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Он-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лайн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симулятор коммуникативных практик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Книжные клубы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Семинары в формате анализа художественных фильмов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Вовлекающие конференции и форумы</a:t>
          </a: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6094511" y="570144"/>
        <a:ext cx="3045023" cy="4497688"/>
      </dsp:txXfrm>
    </dsp:sp>
    <dsp:sp modelId="{EEFCACD4-376C-44D8-9C69-0D6001D5508A}">
      <dsp:nvSpPr>
        <dsp:cNvPr id="0" name=""/>
        <dsp:cNvSpPr/>
      </dsp:nvSpPr>
      <dsp:spPr>
        <a:xfrm>
          <a:off x="0" y="5030530"/>
          <a:ext cx="9144000" cy="37864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D83D-B7C2-4472-ACD7-C61E04C395A4}">
      <dsp:nvSpPr>
        <dsp:cNvPr id="0" name=""/>
        <dsp:cNvSpPr/>
      </dsp:nvSpPr>
      <dsp:spPr>
        <a:xfrm>
          <a:off x="0" y="238033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Разрабатывается под конкретный запрос заказчика</a:t>
          </a:r>
          <a:endParaRPr lang="ru-RU" sz="2400" b="1" kern="1200" dirty="0"/>
        </a:p>
      </dsp:txBody>
      <dsp:txXfrm>
        <a:off x="0" y="238033"/>
        <a:ext cx="2751769" cy="1651062"/>
      </dsp:txXfrm>
    </dsp:sp>
    <dsp:sp modelId="{D9F20E75-FAF6-419B-B5A6-35748D8E9F3E}">
      <dsp:nvSpPr>
        <dsp:cNvPr id="0" name=""/>
        <dsp:cNvSpPr/>
      </dsp:nvSpPr>
      <dsp:spPr>
        <a:xfrm>
          <a:off x="3026947" y="243349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Уникальная игровая фабула</a:t>
          </a:r>
          <a:endParaRPr lang="ru-RU" sz="2400" b="1" kern="1200" dirty="0"/>
        </a:p>
      </dsp:txBody>
      <dsp:txXfrm>
        <a:off x="3026947" y="243349"/>
        <a:ext cx="2751769" cy="1651062"/>
      </dsp:txXfrm>
    </dsp:sp>
    <dsp:sp modelId="{96396FA9-296B-4D56-8977-1BD77573B9EB}">
      <dsp:nvSpPr>
        <dsp:cNvPr id="0" name=""/>
        <dsp:cNvSpPr/>
      </dsp:nvSpPr>
      <dsp:spPr>
        <a:xfrm>
          <a:off x="6053894" y="243349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большого количества сотрудников </a:t>
          </a:r>
          <a:endParaRPr lang="ru-RU" sz="2400" b="1" kern="1200" dirty="0"/>
        </a:p>
      </dsp:txBody>
      <dsp:txXfrm>
        <a:off x="6053894" y="243349"/>
        <a:ext cx="2751769" cy="1651062"/>
      </dsp:txXfrm>
    </dsp:sp>
    <dsp:sp modelId="{01A6A0CF-EBD2-4BE3-8823-CCCEFB616B30}">
      <dsp:nvSpPr>
        <dsp:cNvPr id="0" name=""/>
        <dsp:cNvSpPr/>
      </dsp:nvSpPr>
      <dsp:spPr>
        <a:xfrm>
          <a:off x="1513473" y="2169588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Одновременная оценка навыков и личностных качеств</a:t>
          </a:r>
          <a:endParaRPr lang="ru-RU" sz="2400" b="1" kern="1200" dirty="0"/>
        </a:p>
      </dsp:txBody>
      <dsp:txXfrm>
        <a:off x="1513473" y="2169588"/>
        <a:ext cx="2751769" cy="1651062"/>
      </dsp:txXfrm>
    </dsp:sp>
    <dsp:sp modelId="{21E2B8D4-ABDC-44A8-A2A6-CBA1B8D1B1E0}">
      <dsp:nvSpPr>
        <dsp:cNvPr id="0" name=""/>
        <dsp:cNvSpPr/>
      </dsp:nvSpPr>
      <dsp:spPr>
        <a:xfrm>
          <a:off x="4540420" y="2169588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стратегий и принятых решений</a:t>
          </a:r>
          <a:endParaRPr lang="ru-RU" sz="2400" b="1" kern="1200" dirty="0"/>
        </a:p>
      </dsp:txBody>
      <dsp:txXfrm>
        <a:off x="4540420" y="2169588"/>
        <a:ext cx="2751769" cy="1651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CA923-769A-4D15-9E8A-53CC3AD2565C}">
      <dsp:nvSpPr>
        <dsp:cNvPr id="0" name=""/>
        <dsp:cNvSpPr/>
      </dsp:nvSpPr>
      <dsp:spPr>
        <a:xfrm>
          <a:off x="0" y="467748"/>
          <a:ext cx="882853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81D30-17FF-4EDF-9371-6B90539B7EF9}">
      <dsp:nvSpPr>
        <dsp:cNvPr id="0" name=""/>
        <dsp:cNvSpPr/>
      </dsp:nvSpPr>
      <dsp:spPr>
        <a:xfrm>
          <a:off x="441426" y="39708"/>
          <a:ext cx="617997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88" tIns="0" rIns="23358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333333"/>
              </a:solidFill>
            </a:rPr>
            <a:t>Минимум теории, максимум практики</a:t>
          </a:r>
          <a:endParaRPr lang="ru-RU" sz="2900" kern="1200" dirty="0">
            <a:solidFill>
              <a:srgbClr val="333333"/>
            </a:solidFill>
          </a:endParaRPr>
        </a:p>
      </dsp:txBody>
      <dsp:txXfrm>
        <a:off x="483216" y="81498"/>
        <a:ext cx="6096393" cy="772500"/>
      </dsp:txXfrm>
    </dsp:sp>
    <dsp:sp modelId="{D7A7967D-E4AA-474A-9C40-9DDD5145F017}">
      <dsp:nvSpPr>
        <dsp:cNvPr id="0" name=""/>
        <dsp:cNvSpPr/>
      </dsp:nvSpPr>
      <dsp:spPr>
        <a:xfrm>
          <a:off x="0" y="1783188"/>
          <a:ext cx="882853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E56BD9-554A-411C-8DC6-C12D28F8B604}">
      <dsp:nvSpPr>
        <dsp:cNvPr id="0" name=""/>
        <dsp:cNvSpPr/>
      </dsp:nvSpPr>
      <dsp:spPr>
        <a:xfrm>
          <a:off x="441426" y="1355148"/>
          <a:ext cx="617997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88" tIns="0" rIns="23358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333333"/>
              </a:solidFill>
            </a:rPr>
            <a:t>Инновационные технологии</a:t>
          </a:r>
          <a:endParaRPr lang="ru-RU" sz="2900" kern="1200" dirty="0">
            <a:solidFill>
              <a:srgbClr val="333333"/>
            </a:solidFill>
          </a:endParaRPr>
        </a:p>
      </dsp:txBody>
      <dsp:txXfrm>
        <a:off x="483216" y="1396938"/>
        <a:ext cx="6096393" cy="772500"/>
      </dsp:txXfrm>
    </dsp:sp>
    <dsp:sp modelId="{9AF85CE5-2BF8-4687-874D-DB2F383450C3}">
      <dsp:nvSpPr>
        <dsp:cNvPr id="0" name=""/>
        <dsp:cNvSpPr/>
      </dsp:nvSpPr>
      <dsp:spPr>
        <a:xfrm>
          <a:off x="0" y="3098628"/>
          <a:ext cx="882853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C14BF0-8FBD-47A7-84BB-253A259385A0}">
      <dsp:nvSpPr>
        <dsp:cNvPr id="0" name=""/>
        <dsp:cNvSpPr/>
      </dsp:nvSpPr>
      <dsp:spPr>
        <a:xfrm>
          <a:off x="441426" y="2670588"/>
          <a:ext cx="617997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88" tIns="0" rIns="23358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333333"/>
              </a:solidFill>
            </a:rPr>
            <a:t>Креативный подход, разнообразные форматы</a:t>
          </a:r>
          <a:endParaRPr lang="ru-RU" sz="2900" kern="1200" dirty="0">
            <a:solidFill>
              <a:srgbClr val="333333"/>
            </a:solidFill>
          </a:endParaRPr>
        </a:p>
      </dsp:txBody>
      <dsp:txXfrm>
        <a:off x="483216" y="2712378"/>
        <a:ext cx="6096393" cy="772500"/>
      </dsp:txXfrm>
    </dsp:sp>
    <dsp:sp modelId="{A9E84F42-8BD9-4BAE-9FE0-AAB83E2DD5E0}">
      <dsp:nvSpPr>
        <dsp:cNvPr id="0" name=""/>
        <dsp:cNvSpPr/>
      </dsp:nvSpPr>
      <dsp:spPr>
        <a:xfrm>
          <a:off x="0" y="4414067"/>
          <a:ext cx="882853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6AF079-37FF-4D26-95FC-3257744BE367}">
      <dsp:nvSpPr>
        <dsp:cNvPr id="0" name=""/>
        <dsp:cNvSpPr/>
      </dsp:nvSpPr>
      <dsp:spPr>
        <a:xfrm>
          <a:off x="441426" y="3986028"/>
          <a:ext cx="617997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588" tIns="0" rIns="23358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333333"/>
              </a:solidFill>
            </a:rPr>
            <a:t>Международные практики</a:t>
          </a:r>
          <a:endParaRPr lang="ru-RU" sz="2900" kern="1200" dirty="0">
            <a:solidFill>
              <a:srgbClr val="333333"/>
            </a:solidFill>
          </a:endParaRPr>
        </a:p>
      </dsp:txBody>
      <dsp:txXfrm>
        <a:off x="483216" y="4027818"/>
        <a:ext cx="6096393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1A6CB-7B35-4672-9800-7BB1B1CD82B3}">
      <dsp:nvSpPr>
        <dsp:cNvPr id="0" name=""/>
        <dsp:cNvSpPr/>
      </dsp:nvSpPr>
      <dsp:spPr>
        <a:xfrm>
          <a:off x="0" y="759581"/>
          <a:ext cx="1798079" cy="179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54" tIns="13970" rIns="98954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33333"/>
              </a:solidFill>
            </a:rPr>
            <a:t>Формирование команды изменений</a:t>
          </a:r>
          <a:endParaRPr lang="en-US" sz="1100" b="1" kern="1200" dirty="0" smtClean="0">
            <a:solidFill>
              <a:srgbClr val="333333"/>
            </a:solidFill>
          </a:endParaRPr>
        </a:p>
      </dsp:txBody>
      <dsp:txXfrm>
        <a:off x="263323" y="1022904"/>
        <a:ext cx="1271433" cy="1271433"/>
      </dsp:txXfrm>
    </dsp:sp>
    <dsp:sp modelId="{3AC4D9C5-3108-439B-A4B0-D758DB7DBA04}">
      <dsp:nvSpPr>
        <dsp:cNvPr id="0" name=""/>
        <dsp:cNvSpPr/>
      </dsp:nvSpPr>
      <dsp:spPr>
        <a:xfrm>
          <a:off x="1439561" y="743452"/>
          <a:ext cx="1798079" cy="179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54" tIns="15240" rIns="9895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333333"/>
              </a:solidFill>
            </a:rPr>
            <a:t>Диагностика</a:t>
          </a:r>
          <a:endParaRPr lang="en-US" sz="1200" b="1" kern="1200" dirty="0" smtClean="0">
            <a:solidFill>
              <a:srgbClr val="333333"/>
            </a:solidFill>
          </a:endParaRPr>
        </a:p>
      </dsp:txBody>
      <dsp:txXfrm>
        <a:off x="1702884" y="1006775"/>
        <a:ext cx="1271433" cy="1271433"/>
      </dsp:txXfrm>
    </dsp:sp>
    <dsp:sp modelId="{6B7A0AB5-2137-4E70-B60F-26D1139ED99F}">
      <dsp:nvSpPr>
        <dsp:cNvPr id="0" name=""/>
        <dsp:cNvSpPr/>
      </dsp:nvSpPr>
      <dsp:spPr>
        <a:xfrm>
          <a:off x="2878024" y="743452"/>
          <a:ext cx="1798079" cy="179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54" tIns="15240" rIns="9895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rgbClr val="333333"/>
              </a:solidFill>
            </a:rPr>
            <a:t>Видение и Стратегия, Ценности</a:t>
          </a:r>
          <a:endParaRPr lang="ru-RU" sz="1200" b="1" kern="1200" dirty="0" smtClean="0">
            <a:solidFill>
              <a:srgbClr val="333333"/>
            </a:solidFill>
          </a:endParaRPr>
        </a:p>
      </dsp:txBody>
      <dsp:txXfrm>
        <a:off x="3141347" y="1006775"/>
        <a:ext cx="1271433" cy="1271433"/>
      </dsp:txXfrm>
    </dsp:sp>
    <dsp:sp modelId="{8F0A25E2-3A09-40EF-AD47-B2A389012A6D}">
      <dsp:nvSpPr>
        <dsp:cNvPr id="0" name=""/>
        <dsp:cNvSpPr/>
      </dsp:nvSpPr>
      <dsp:spPr>
        <a:xfrm>
          <a:off x="4316488" y="743452"/>
          <a:ext cx="1798079" cy="179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54" tIns="15240" rIns="9895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3333"/>
              </a:solidFill>
            </a:rPr>
            <a:t>Оптимизация структуры </a:t>
          </a:r>
          <a:r>
            <a:rPr lang="ru-RU" sz="1200" b="1" kern="1200" dirty="0" smtClean="0">
              <a:solidFill>
                <a:srgbClr val="333333"/>
              </a:solidFill>
            </a:rPr>
            <a:t> </a:t>
          </a:r>
          <a:endParaRPr lang="ru-RU" sz="1200" b="1" kern="1200" dirty="0">
            <a:solidFill>
              <a:srgbClr val="333333"/>
            </a:solidFill>
          </a:endParaRPr>
        </a:p>
      </dsp:txBody>
      <dsp:txXfrm>
        <a:off x="4579811" y="1006775"/>
        <a:ext cx="1271433" cy="1271433"/>
      </dsp:txXfrm>
    </dsp:sp>
    <dsp:sp modelId="{33D9E3BD-4D3F-4F55-B71D-FDCC564ED9A6}">
      <dsp:nvSpPr>
        <dsp:cNvPr id="0" name=""/>
        <dsp:cNvSpPr/>
      </dsp:nvSpPr>
      <dsp:spPr>
        <a:xfrm>
          <a:off x="5754951" y="743452"/>
          <a:ext cx="1798079" cy="179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54" tIns="15240" rIns="9895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3333"/>
              </a:solidFill>
            </a:rPr>
            <a:t>Цели, </a:t>
          </a:r>
          <a:endParaRPr lang="ru-RU" sz="1200" b="1" kern="1200" dirty="0" smtClean="0">
            <a:solidFill>
              <a:srgbClr val="333333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3333"/>
              </a:solidFill>
            </a:rPr>
            <a:t>задачи </a:t>
          </a:r>
          <a:endParaRPr lang="ru-RU" sz="1200" b="1" kern="1200" dirty="0" smtClean="0">
            <a:solidFill>
              <a:srgbClr val="333333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333333"/>
              </a:solidFill>
            </a:rPr>
            <a:t> </a:t>
          </a:r>
          <a:endParaRPr lang="ru-RU" sz="1200" kern="1200" dirty="0">
            <a:solidFill>
              <a:srgbClr val="333333"/>
            </a:solidFill>
          </a:endParaRPr>
        </a:p>
      </dsp:txBody>
      <dsp:txXfrm>
        <a:off x="6018274" y="1006775"/>
        <a:ext cx="1271433" cy="1271433"/>
      </dsp:txXfrm>
    </dsp:sp>
    <dsp:sp modelId="{A37BAD74-4D66-4209-A6F2-B1FF4A7C67C2}">
      <dsp:nvSpPr>
        <dsp:cNvPr id="0" name=""/>
        <dsp:cNvSpPr/>
      </dsp:nvSpPr>
      <dsp:spPr>
        <a:xfrm>
          <a:off x="7193414" y="743452"/>
          <a:ext cx="1798079" cy="1798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954" tIns="15240" rIns="9895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3333"/>
              </a:solidFill>
            </a:rPr>
            <a:t>Система</a:t>
          </a:r>
          <a:r>
            <a:rPr lang="ru-RU" sz="1200" b="1" kern="1200" baseline="0" dirty="0" smtClean="0">
              <a:solidFill>
                <a:srgbClr val="333333"/>
              </a:solidFill>
            </a:rPr>
            <a:t> поддержки изменений</a:t>
          </a:r>
          <a:endParaRPr lang="ru-RU" sz="1200" b="1" kern="1200" dirty="0">
            <a:solidFill>
              <a:srgbClr val="333333"/>
            </a:solidFill>
          </a:endParaRPr>
        </a:p>
      </dsp:txBody>
      <dsp:txXfrm>
        <a:off x="7456737" y="1006775"/>
        <a:ext cx="1271433" cy="1271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ED4C-FB42-4484-8E6D-EE097C160531}">
      <dsp:nvSpPr>
        <dsp:cNvPr id="0" name=""/>
        <dsp:cNvSpPr/>
      </dsp:nvSpPr>
      <dsp:spPr>
        <a:xfrm>
          <a:off x="0" y="264194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55922A-423F-4D7A-A884-8E0E28F6DCAD}">
      <dsp:nvSpPr>
        <dsp:cNvPr id="0" name=""/>
        <dsp:cNvSpPr/>
      </dsp:nvSpPr>
      <dsp:spPr>
        <a:xfrm>
          <a:off x="214069" y="72314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33333"/>
              </a:solidFill>
            </a:rPr>
            <a:t>Открытое пространство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91048"/>
        <a:ext cx="2959503" cy="346292"/>
      </dsp:txXfrm>
    </dsp:sp>
    <dsp:sp modelId="{6D9D3773-C978-407C-AB7E-889376070AD8}">
      <dsp:nvSpPr>
        <dsp:cNvPr id="0" name=""/>
        <dsp:cNvSpPr/>
      </dsp:nvSpPr>
      <dsp:spPr>
        <a:xfrm>
          <a:off x="0" y="853875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C8654-B126-45C4-B79A-9C6D9D2A06BA}">
      <dsp:nvSpPr>
        <dsp:cNvPr id="0" name=""/>
        <dsp:cNvSpPr/>
      </dsp:nvSpPr>
      <dsp:spPr>
        <a:xfrm>
          <a:off x="214069" y="661995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333333"/>
              </a:solidFill>
            </a:rPr>
            <a:t>PSP-</a:t>
          </a:r>
          <a:r>
            <a:rPr lang="ru-RU" sz="1300" b="1" kern="1200" dirty="0" smtClean="0">
              <a:solidFill>
                <a:srgbClr val="333333"/>
              </a:solidFill>
            </a:rPr>
            <a:t>технология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680729"/>
        <a:ext cx="2959503" cy="346292"/>
      </dsp:txXfrm>
    </dsp:sp>
    <dsp:sp modelId="{D8DBBF1A-9BA0-4C90-82C4-030571EE016E}">
      <dsp:nvSpPr>
        <dsp:cNvPr id="0" name=""/>
        <dsp:cNvSpPr/>
      </dsp:nvSpPr>
      <dsp:spPr>
        <a:xfrm>
          <a:off x="0" y="1443555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8CE606-7740-45B4-B903-5709DD80229F}">
      <dsp:nvSpPr>
        <dsp:cNvPr id="0" name=""/>
        <dsp:cNvSpPr/>
      </dsp:nvSpPr>
      <dsp:spPr>
        <a:xfrm>
          <a:off x="214069" y="1251675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333333"/>
              </a:solidFill>
            </a:rPr>
            <a:t>Pin Point - </a:t>
          </a:r>
          <a:r>
            <a:rPr lang="ru-RU" sz="1300" b="1" kern="1200" dirty="0" smtClean="0">
              <a:solidFill>
                <a:srgbClr val="333333"/>
              </a:solidFill>
            </a:rPr>
            <a:t>технология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1270409"/>
        <a:ext cx="2959503" cy="346292"/>
      </dsp:txXfrm>
    </dsp:sp>
    <dsp:sp modelId="{0CCBDAE8-0BFB-44F4-9DED-CEA014CD25AB}">
      <dsp:nvSpPr>
        <dsp:cNvPr id="0" name=""/>
        <dsp:cNvSpPr/>
      </dsp:nvSpPr>
      <dsp:spPr>
        <a:xfrm>
          <a:off x="0" y="2033235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59BFE-94B9-47B9-B95E-1ACB79D46A3D}">
      <dsp:nvSpPr>
        <dsp:cNvPr id="0" name=""/>
        <dsp:cNvSpPr/>
      </dsp:nvSpPr>
      <dsp:spPr>
        <a:xfrm>
          <a:off x="214069" y="1841355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333333"/>
              </a:solidFill>
            </a:rPr>
            <a:t>ORID - </a:t>
          </a:r>
          <a:r>
            <a:rPr lang="ru-RU" sz="1300" b="1" kern="1200" dirty="0" smtClean="0">
              <a:solidFill>
                <a:srgbClr val="333333"/>
              </a:solidFill>
            </a:rPr>
            <a:t>метод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1860089"/>
        <a:ext cx="2959503" cy="346292"/>
      </dsp:txXfrm>
    </dsp:sp>
    <dsp:sp modelId="{A13B08B6-C4C0-4F9B-B844-39179193238C}">
      <dsp:nvSpPr>
        <dsp:cNvPr id="0" name=""/>
        <dsp:cNvSpPr/>
      </dsp:nvSpPr>
      <dsp:spPr>
        <a:xfrm>
          <a:off x="0" y="2622915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DA65DE-0961-4573-941E-89E30CBFAAC0}">
      <dsp:nvSpPr>
        <dsp:cNvPr id="0" name=""/>
        <dsp:cNvSpPr/>
      </dsp:nvSpPr>
      <dsp:spPr>
        <a:xfrm>
          <a:off x="214069" y="2431035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rgbClr val="333333"/>
              </a:solidFill>
            </a:rPr>
            <a:t>ToP</a:t>
          </a:r>
          <a:r>
            <a:rPr lang="en-US" sz="1300" b="1" kern="1200" dirty="0" smtClean="0">
              <a:solidFill>
                <a:srgbClr val="333333"/>
              </a:solidFill>
            </a:rPr>
            <a:t> – </a:t>
          </a:r>
          <a:r>
            <a:rPr lang="ru-RU" sz="1300" b="1" kern="1200" dirty="0" smtClean="0">
              <a:solidFill>
                <a:srgbClr val="333333"/>
              </a:solidFill>
            </a:rPr>
            <a:t>технология 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2449769"/>
        <a:ext cx="2959503" cy="346292"/>
      </dsp:txXfrm>
    </dsp:sp>
    <dsp:sp modelId="{7C7B0474-FA7F-43AD-B66A-A05E9435E142}">
      <dsp:nvSpPr>
        <dsp:cNvPr id="0" name=""/>
        <dsp:cNvSpPr/>
      </dsp:nvSpPr>
      <dsp:spPr>
        <a:xfrm>
          <a:off x="0" y="3212595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099CEB-3FA9-4125-9C85-4703B2DA68A7}">
      <dsp:nvSpPr>
        <dsp:cNvPr id="0" name=""/>
        <dsp:cNvSpPr/>
      </dsp:nvSpPr>
      <dsp:spPr>
        <a:xfrm>
          <a:off x="214069" y="3020715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33333"/>
              </a:solidFill>
            </a:rPr>
            <a:t>Метод консенсуса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3039449"/>
        <a:ext cx="2959503" cy="346292"/>
      </dsp:txXfrm>
    </dsp:sp>
    <dsp:sp modelId="{77276455-EBD1-408B-9456-4A97F3A263BC}">
      <dsp:nvSpPr>
        <dsp:cNvPr id="0" name=""/>
        <dsp:cNvSpPr/>
      </dsp:nvSpPr>
      <dsp:spPr>
        <a:xfrm>
          <a:off x="0" y="3802275"/>
          <a:ext cx="428138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CDCE9-C649-4D95-A6EF-B00D56A2540D}">
      <dsp:nvSpPr>
        <dsp:cNvPr id="0" name=""/>
        <dsp:cNvSpPr/>
      </dsp:nvSpPr>
      <dsp:spPr>
        <a:xfrm>
          <a:off x="214069" y="3610395"/>
          <a:ext cx="2996971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278" tIns="0" rIns="11327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333333"/>
              </a:solidFill>
            </a:rPr>
            <a:t>Технология Дизайн мышления</a:t>
          </a:r>
          <a:endParaRPr lang="ru-RU" sz="1300" b="1" kern="1200" dirty="0">
            <a:solidFill>
              <a:srgbClr val="333333"/>
            </a:solidFill>
          </a:endParaRPr>
        </a:p>
      </dsp:txBody>
      <dsp:txXfrm>
        <a:off x="232803" y="3629129"/>
        <a:ext cx="2959503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D3F22-B528-435C-A2F1-5B84CC75B2AE}">
      <dsp:nvSpPr>
        <dsp:cNvPr id="0" name=""/>
        <dsp:cNvSpPr/>
      </dsp:nvSpPr>
      <dsp:spPr>
        <a:xfrm>
          <a:off x="-6234012" y="-954363"/>
          <a:ext cx="7425959" cy="74259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2100B-BCD6-47B0-82BA-4C36713CBB39}">
      <dsp:nvSpPr>
        <dsp:cNvPr id="0" name=""/>
        <dsp:cNvSpPr/>
      </dsp:nvSpPr>
      <dsp:spPr>
        <a:xfrm>
          <a:off x="387033" y="250813"/>
          <a:ext cx="8575807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333333"/>
              </a:solidFill>
            </a:rPr>
            <a:t>Управленческие / Переговорные / Сервисные / </a:t>
          </a:r>
          <a:r>
            <a:rPr lang="ru-RU" sz="1900" b="1" kern="1200" dirty="0" err="1" smtClean="0">
              <a:solidFill>
                <a:srgbClr val="333333"/>
              </a:solidFill>
            </a:rPr>
            <a:t>Коучинговые</a:t>
          </a:r>
          <a:r>
            <a:rPr lang="ru-RU" sz="1900" b="1" kern="1200" dirty="0" smtClean="0">
              <a:solidFill>
                <a:srgbClr val="333333"/>
              </a:solidFill>
            </a:rPr>
            <a:t> поединки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387033" y="250813"/>
        <a:ext cx="8575807" cy="501406"/>
      </dsp:txXfrm>
    </dsp:sp>
    <dsp:sp modelId="{223A0F12-4CCE-4EA2-95AC-BE01AB6DA1BF}">
      <dsp:nvSpPr>
        <dsp:cNvPr id="0" name=""/>
        <dsp:cNvSpPr/>
      </dsp:nvSpPr>
      <dsp:spPr>
        <a:xfrm>
          <a:off x="73655" y="188137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2D5D00-3E06-41BB-8193-301B871D2D32}">
      <dsp:nvSpPr>
        <dsp:cNvPr id="0" name=""/>
        <dsp:cNvSpPr/>
      </dsp:nvSpPr>
      <dsp:spPr>
        <a:xfrm>
          <a:off x="841102" y="1003363"/>
          <a:ext cx="8121738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333333"/>
              </a:solidFill>
            </a:rPr>
            <a:t>Кейс-каскады и </a:t>
          </a:r>
          <a:r>
            <a:rPr lang="ru-RU" sz="1900" b="1" kern="1200" dirty="0" err="1" smtClean="0">
              <a:solidFill>
                <a:srgbClr val="333333"/>
              </a:solidFill>
            </a:rPr>
            <a:t>квесты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841102" y="1003363"/>
        <a:ext cx="8121738" cy="501406"/>
      </dsp:txXfrm>
    </dsp:sp>
    <dsp:sp modelId="{7A808AAC-8259-4D75-BCF6-FBDF538602EB}">
      <dsp:nvSpPr>
        <dsp:cNvPr id="0" name=""/>
        <dsp:cNvSpPr/>
      </dsp:nvSpPr>
      <dsp:spPr>
        <a:xfrm>
          <a:off x="527723" y="940688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C3A459-BABE-48F1-A682-E10E6011929D}">
      <dsp:nvSpPr>
        <dsp:cNvPr id="0" name=""/>
        <dsp:cNvSpPr/>
      </dsp:nvSpPr>
      <dsp:spPr>
        <a:xfrm>
          <a:off x="1089929" y="1755362"/>
          <a:ext cx="7872911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333333"/>
              </a:solidFill>
            </a:rPr>
            <a:t>Тренинги и мастер-классы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1089929" y="1755362"/>
        <a:ext cx="7872911" cy="501406"/>
      </dsp:txXfrm>
    </dsp:sp>
    <dsp:sp modelId="{3D95A76A-14BA-412B-AB79-AD78F4BE3023}">
      <dsp:nvSpPr>
        <dsp:cNvPr id="0" name=""/>
        <dsp:cNvSpPr/>
      </dsp:nvSpPr>
      <dsp:spPr>
        <a:xfrm>
          <a:off x="776550" y="1692686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67891D-0D94-4133-8086-4C18321C880A}">
      <dsp:nvSpPr>
        <dsp:cNvPr id="0" name=""/>
        <dsp:cNvSpPr/>
      </dsp:nvSpPr>
      <dsp:spPr>
        <a:xfrm>
          <a:off x="1169377" y="2507912"/>
          <a:ext cx="7793463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solidFill>
                <a:srgbClr val="333333"/>
              </a:solidFill>
            </a:rPr>
            <a:t>Модерационные</a:t>
          </a:r>
          <a:r>
            <a:rPr lang="ru-RU" sz="1900" b="1" kern="1200" dirty="0" smtClean="0">
              <a:solidFill>
                <a:srgbClr val="333333"/>
              </a:solidFill>
            </a:rPr>
            <a:t> собрания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1169377" y="2507912"/>
        <a:ext cx="7793463" cy="501406"/>
      </dsp:txXfrm>
    </dsp:sp>
    <dsp:sp modelId="{79BF0847-D83F-4658-A56F-A9FE538DC1CE}">
      <dsp:nvSpPr>
        <dsp:cNvPr id="0" name=""/>
        <dsp:cNvSpPr/>
      </dsp:nvSpPr>
      <dsp:spPr>
        <a:xfrm>
          <a:off x="855998" y="2445237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C5494A-FB36-4CF5-ADBC-9F779512C839}">
      <dsp:nvSpPr>
        <dsp:cNvPr id="0" name=""/>
        <dsp:cNvSpPr/>
      </dsp:nvSpPr>
      <dsp:spPr>
        <a:xfrm>
          <a:off x="1089929" y="3260463"/>
          <a:ext cx="7872911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333333"/>
              </a:solidFill>
            </a:rPr>
            <a:t>Круглые столы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1089929" y="3260463"/>
        <a:ext cx="7872911" cy="501406"/>
      </dsp:txXfrm>
    </dsp:sp>
    <dsp:sp modelId="{2F336675-B6D6-4DA2-95DF-CA0BB6057022}">
      <dsp:nvSpPr>
        <dsp:cNvPr id="0" name=""/>
        <dsp:cNvSpPr/>
      </dsp:nvSpPr>
      <dsp:spPr>
        <a:xfrm>
          <a:off x="776550" y="3197787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5B52DF-DBF2-468C-88DA-90239FFF4C6F}">
      <dsp:nvSpPr>
        <dsp:cNvPr id="0" name=""/>
        <dsp:cNvSpPr/>
      </dsp:nvSpPr>
      <dsp:spPr>
        <a:xfrm>
          <a:off x="841102" y="4012462"/>
          <a:ext cx="8121738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333333"/>
              </a:solidFill>
            </a:rPr>
            <a:t>Обучающие сессии / Мозговые штурмы / Конференции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841102" y="4012462"/>
        <a:ext cx="8121738" cy="501406"/>
      </dsp:txXfrm>
    </dsp:sp>
    <dsp:sp modelId="{652B89AD-15F3-49E2-830B-191047D72470}">
      <dsp:nvSpPr>
        <dsp:cNvPr id="0" name=""/>
        <dsp:cNvSpPr/>
      </dsp:nvSpPr>
      <dsp:spPr>
        <a:xfrm>
          <a:off x="527723" y="3949786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1B6E64-6679-4652-9605-A1E1096B62DD}">
      <dsp:nvSpPr>
        <dsp:cNvPr id="0" name=""/>
        <dsp:cNvSpPr/>
      </dsp:nvSpPr>
      <dsp:spPr>
        <a:xfrm>
          <a:off x="387033" y="4765012"/>
          <a:ext cx="8575807" cy="501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333333"/>
              </a:solidFill>
            </a:rPr>
            <a:t>Полевые тренинги</a:t>
          </a:r>
          <a:endParaRPr lang="ru-RU" sz="1900" b="1" kern="1200" dirty="0">
            <a:solidFill>
              <a:srgbClr val="333333"/>
            </a:solidFill>
          </a:endParaRPr>
        </a:p>
      </dsp:txBody>
      <dsp:txXfrm>
        <a:off x="387033" y="4765012"/>
        <a:ext cx="8575807" cy="501406"/>
      </dsp:txXfrm>
    </dsp:sp>
    <dsp:sp modelId="{78C9DA42-CA4B-4701-9F23-6F3B4748119A}">
      <dsp:nvSpPr>
        <dsp:cNvPr id="0" name=""/>
        <dsp:cNvSpPr/>
      </dsp:nvSpPr>
      <dsp:spPr>
        <a:xfrm>
          <a:off x="73655" y="4702336"/>
          <a:ext cx="626757" cy="626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4487B-2477-41B7-806C-1F116180E417}">
      <dsp:nvSpPr>
        <dsp:cNvPr id="0" name=""/>
        <dsp:cNvSpPr/>
      </dsp:nvSpPr>
      <dsp:spPr>
        <a:xfrm>
          <a:off x="0" y="678450"/>
          <a:ext cx="2722802" cy="163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3333"/>
              </a:solidFill>
            </a:rPr>
            <a:t>Модульные программы развития кадрового резерва</a:t>
          </a:r>
          <a:endParaRPr lang="ru-RU" sz="2200" b="1" kern="1200" dirty="0">
            <a:solidFill>
              <a:srgbClr val="333333"/>
            </a:solidFill>
          </a:endParaRPr>
        </a:p>
      </dsp:txBody>
      <dsp:txXfrm>
        <a:off x="0" y="678450"/>
        <a:ext cx="2722802" cy="1633681"/>
      </dsp:txXfrm>
    </dsp:sp>
    <dsp:sp modelId="{3C378E10-2D18-438B-8692-B8C6E523365F}">
      <dsp:nvSpPr>
        <dsp:cNvPr id="0" name=""/>
        <dsp:cNvSpPr/>
      </dsp:nvSpPr>
      <dsp:spPr>
        <a:xfrm>
          <a:off x="2995082" y="678450"/>
          <a:ext cx="2722802" cy="163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solidFill>
                <a:srgbClr val="333333"/>
              </a:solidFill>
            </a:rPr>
            <a:t>Модульные программы развития руководителей</a:t>
          </a:r>
        </a:p>
      </dsp:txBody>
      <dsp:txXfrm>
        <a:off x="2995082" y="678450"/>
        <a:ext cx="2722802" cy="1633681"/>
      </dsp:txXfrm>
    </dsp:sp>
    <dsp:sp modelId="{7F26CFD3-16E4-403B-AEA7-D4F701697F6A}">
      <dsp:nvSpPr>
        <dsp:cNvPr id="0" name=""/>
        <dsp:cNvSpPr/>
      </dsp:nvSpPr>
      <dsp:spPr>
        <a:xfrm>
          <a:off x="5990165" y="678450"/>
          <a:ext cx="2722802" cy="163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 smtClean="0">
              <a:solidFill>
                <a:srgbClr val="333333"/>
              </a:solidFill>
            </a:rPr>
            <a:t>Внедрение системы наставничества</a:t>
          </a:r>
          <a:endParaRPr lang="ru-RU" sz="2200" b="1" kern="1200" dirty="0">
            <a:solidFill>
              <a:srgbClr val="333333"/>
            </a:solidFill>
          </a:endParaRPr>
        </a:p>
      </dsp:txBody>
      <dsp:txXfrm>
        <a:off x="5990165" y="678450"/>
        <a:ext cx="2722802" cy="1633681"/>
      </dsp:txXfrm>
    </dsp:sp>
    <dsp:sp modelId="{F636390B-759B-428D-8DDC-FAFDB663698B}">
      <dsp:nvSpPr>
        <dsp:cNvPr id="0" name=""/>
        <dsp:cNvSpPr/>
      </dsp:nvSpPr>
      <dsp:spPr>
        <a:xfrm>
          <a:off x="0" y="2584412"/>
          <a:ext cx="2722802" cy="163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3333"/>
              </a:solidFill>
            </a:rPr>
            <a:t>Внедрение изменений и инноваций</a:t>
          </a:r>
          <a:endParaRPr lang="ru-RU" sz="2200" b="1" kern="1200" dirty="0">
            <a:solidFill>
              <a:srgbClr val="333333"/>
            </a:solidFill>
          </a:endParaRPr>
        </a:p>
      </dsp:txBody>
      <dsp:txXfrm>
        <a:off x="0" y="2584412"/>
        <a:ext cx="2722802" cy="1633681"/>
      </dsp:txXfrm>
    </dsp:sp>
    <dsp:sp modelId="{551ED35C-D947-4619-8BB9-22C86506966A}">
      <dsp:nvSpPr>
        <dsp:cNvPr id="0" name=""/>
        <dsp:cNvSpPr/>
      </dsp:nvSpPr>
      <dsp:spPr>
        <a:xfrm>
          <a:off x="2995082" y="2584412"/>
          <a:ext cx="2722802" cy="163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3333"/>
              </a:solidFill>
            </a:rPr>
            <a:t>Программы стратегического развития</a:t>
          </a:r>
          <a:endParaRPr lang="ru-RU" sz="2200" b="1" kern="1200" dirty="0">
            <a:solidFill>
              <a:srgbClr val="333333"/>
            </a:solidFill>
          </a:endParaRPr>
        </a:p>
      </dsp:txBody>
      <dsp:txXfrm>
        <a:off x="2995082" y="2584412"/>
        <a:ext cx="2722802" cy="1633681"/>
      </dsp:txXfrm>
    </dsp:sp>
    <dsp:sp modelId="{3240AE30-A679-4639-B45E-56BB4CFEE5AF}">
      <dsp:nvSpPr>
        <dsp:cNvPr id="0" name=""/>
        <dsp:cNvSpPr/>
      </dsp:nvSpPr>
      <dsp:spPr>
        <a:xfrm>
          <a:off x="5990165" y="2584412"/>
          <a:ext cx="2722802" cy="1633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3333"/>
              </a:solidFill>
            </a:rPr>
            <a:t>Постановка системы обучения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33333"/>
              </a:solidFill>
            </a:rPr>
            <a:t>«с нуля»</a:t>
          </a:r>
          <a:endParaRPr lang="ru-RU" sz="2200" kern="1200" dirty="0"/>
        </a:p>
      </dsp:txBody>
      <dsp:txXfrm>
        <a:off x="5990165" y="2584412"/>
        <a:ext cx="2722802" cy="1633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D83D-B7C2-4472-ACD7-C61E04C395A4}">
      <dsp:nvSpPr>
        <dsp:cNvPr id="0" name=""/>
        <dsp:cNvSpPr/>
      </dsp:nvSpPr>
      <dsp:spPr>
        <a:xfrm>
          <a:off x="0" y="238033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Разрабатывается под конкретный запрос заказчика</a:t>
          </a:r>
          <a:endParaRPr lang="ru-RU" sz="2400" b="1" kern="1200" dirty="0"/>
        </a:p>
      </dsp:txBody>
      <dsp:txXfrm>
        <a:off x="0" y="238033"/>
        <a:ext cx="2751769" cy="1651062"/>
      </dsp:txXfrm>
    </dsp:sp>
    <dsp:sp modelId="{D9F20E75-FAF6-419B-B5A6-35748D8E9F3E}">
      <dsp:nvSpPr>
        <dsp:cNvPr id="0" name=""/>
        <dsp:cNvSpPr/>
      </dsp:nvSpPr>
      <dsp:spPr>
        <a:xfrm>
          <a:off x="3026947" y="243349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Уникальная игровая фабула</a:t>
          </a:r>
          <a:endParaRPr lang="ru-RU" sz="2400" b="1" kern="1200" dirty="0"/>
        </a:p>
      </dsp:txBody>
      <dsp:txXfrm>
        <a:off x="3026947" y="243349"/>
        <a:ext cx="2751769" cy="1651062"/>
      </dsp:txXfrm>
    </dsp:sp>
    <dsp:sp modelId="{96396FA9-296B-4D56-8977-1BD77573B9EB}">
      <dsp:nvSpPr>
        <dsp:cNvPr id="0" name=""/>
        <dsp:cNvSpPr/>
      </dsp:nvSpPr>
      <dsp:spPr>
        <a:xfrm>
          <a:off x="6053894" y="243349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большого количества сотрудников </a:t>
          </a:r>
          <a:endParaRPr lang="ru-RU" sz="2400" b="1" kern="1200" dirty="0"/>
        </a:p>
      </dsp:txBody>
      <dsp:txXfrm>
        <a:off x="6053894" y="243349"/>
        <a:ext cx="2751769" cy="1651062"/>
      </dsp:txXfrm>
    </dsp:sp>
    <dsp:sp modelId="{01A6A0CF-EBD2-4BE3-8823-CCCEFB616B30}">
      <dsp:nvSpPr>
        <dsp:cNvPr id="0" name=""/>
        <dsp:cNvSpPr/>
      </dsp:nvSpPr>
      <dsp:spPr>
        <a:xfrm>
          <a:off x="1513473" y="2169588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Одновременная оценка навыков и личностных качеств</a:t>
          </a:r>
          <a:endParaRPr lang="ru-RU" sz="2400" b="1" kern="1200" dirty="0"/>
        </a:p>
      </dsp:txBody>
      <dsp:txXfrm>
        <a:off x="1513473" y="2169588"/>
        <a:ext cx="2751769" cy="1651062"/>
      </dsp:txXfrm>
    </dsp:sp>
    <dsp:sp modelId="{21E2B8D4-ABDC-44A8-A2A6-CBA1B8D1B1E0}">
      <dsp:nvSpPr>
        <dsp:cNvPr id="0" name=""/>
        <dsp:cNvSpPr/>
      </dsp:nvSpPr>
      <dsp:spPr>
        <a:xfrm>
          <a:off x="4540420" y="2169588"/>
          <a:ext cx="2751769" cy="1651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стратегий и принятых решений</a:t>
          </a:r>
          <a:endParaRPr lang="ru-RU" sz="2400" b="1" kern="1200" dirty="0"/>
        </a:p>
      </dsp:txBody>
      <dsp:txXfrm>
        <a:off x="4540420" y="2169588"/>
        <a:ext cx="2751769" cy="1651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02AF-6A8E-4C06-B65D-A3F8D55900A1}">
      <dsp:nvSpPr>
        <dsp:cNvPr id="0" name=""/>
        <dsp:cNvSpPr/>
      </dsp:nvSpPr>
      <dsp:spPr>
        <a:xfrm>
          <a:off x="0" y="0"/>
          <a:ext cx="9144000" cy="55287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Развитие руководителей департаментов и ТОП-менеджмента</a:t>
          </a:r>
          <a:endParaRPr lang="ru-RU" sz="2800" kern="1200" dirty="0">
            <a:latin typeface="Arial Narrow" panose="020B0606020202030204" pitchFamily="34" charset="0"/>
          </a:endParaRPr>
        </a:p>
      </dsp:txBody>
      <dsp:txXfrm>
        <a:off x="0" y="0"/>
        <a:ext cx="9144000" cy="552871"/>
      </dsp:txXfrm>
    </dsp:sp>
    <dsp:sp modelId="{5FEBA20E-C24C-410B-AFF0-CA6A0BF5C82D}">
      <dsp:nvSpPr>
        <dsp:cNvPr id="0" name=""/>
        <dsp:cNvSpPr/>
      </dsp:nvSpPr>
      <dsp:spPr>
        <a:xfrm>
          <a:off x="0" y="553626"/>
          <a:ext cx="3045023" cy="44424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0" y="553626"/>
        <a:ext cx="3045023" cy="4442402"/>
      </dsp:txXfrm>
    </dsp:sp>
    <dsp:sp modelId="{35404F8D-8F84-41AF-8090-0B78FE754E28}">
      <dsp:nvSpPr>
        <dsp:cNvPr id="0" name=""/>
        <dsp:cNvSpPr/>
      </dsp:nvSpPr>
      <dsp:spPr>
        <a:xfrm>
          <a:off x="3039135" y="566354"/>
          <a:ext cx="3045023" cy="4391557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изменениями в компании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инновациями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корпоративной культурой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по ценностям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Стратегический менеджмент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лояльностью клиентов и сотрудников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Технология донесения информации об изменениях до сотрудников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Создание видения и миссии компании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взаимодействие со СМИ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Executive – </a:t>
          </a: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презентация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выступление на</a:t>
          </a:r>
          <a:r>
            <a:rPr lang="en-US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TV</a:t>
          </a:r>
          <a:endParaRPr lang="ru-RU" sz="11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Личность и призвание лидера в эпоху перемен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Харизма и поиск креативности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Принятие управленческого решения на высшем уровне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проектами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Лидер и команда. Персональное лидерство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Стратегия внутреннего пиара и создание персонального бренда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Arial Narrow" panose="020B0606020202030204" pitchFamily="34" charset="0"/>
          </a:endParaRPr>
        </a:p>
      </dsp:txBody>
      <dsp:txXfrm>
        <a:off x="3039135" y="566354"/>
        <a:ext cx="3045023" cy="4391557"/>
      </dsp:txXfrm>
    </dsp:sp>
    <dsp:sp modelId="{8E8779D7-975C-42EF-AC45-72BC94C3E83D}">
      <dsp:nvSpPr>
        <dsp:cNvPr id="0" name=""/>
        <dsp:cNvSpPr/>
      </dsp:nvSpPr>
      <dsp:spPr>
        <a:xfrm>
          <a:off x="6094511" y="566354"/>
          <a:ext cx="3045023" cy="446779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Кейс-каскады на управленческие навыки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управленческих поединков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Модерационные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и стратегические сессии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Индивидуальные консультации и персональное сопровождение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Вовлекающие конференции для компаний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TOP-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коучинг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Квесты</a:t>
          </a: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102C68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6094511" y="566354"/>
        <a:ext cx="3045023" cy="4467790"/>
      </dsp:txXfrm>
    </dsp:sp>
    <dsp:sp modelId="{EEFCACD4-376C-44D8-9C69-0D6001D5508A}">
      <dsp:nvSpPr>
        <dsp:cNvPr id="0" name=""/>
        <dsp:cNvSpPr/>
      </dsp:nvSpPr>
      <dsp:spPr>
        <a:xfrm>
          <a:off x="0" y="4997090"/>
          <a:ext cx="9144000" cy="37612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02AF-6A8E-4C06-B65D-A3F8D55900A1}">
      <dsp:nvSpPr>
        <dsp:cNvPr id="0" name=""/>
        <dsp:cNvSpPr/>
      </dsp:nvSpPr>
      <dsp:spPr>
        <a:xfrm>
          <a:off x="0" y="0"/>
          <a:ext cx="9144000" cy="552871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 Narrow" panose="020B0606020202030204" pitchFamily="34" charset="0"/>
            </a:rPr>
            <a:t>Развитие </a:t>
          </a:r>
          <a:r>
            <a:rPr lang="en-US" sz="3600" kern="1200" dirty="0" smtClean="0">
              <a:latin typeface="Arial Narrow" panose="020B0606020202030204" pitchFamily="34" charset="0"/>
            </a:rPr>
            <a:t>Middle</a:t>
          </a:r>
          <a:r>
            <a:rPr lang="ru-RU" sz="3600" kern="1200" dirty="0" smtClean="0">
              <a:latin typeface="Arial Narrow" panose="020B0606020202030204" pitchFamily="34" charset="0"/>
            </a:rPr>
            <a:t>-менеджмента</a:t>
          </a:r>
          <a:endParaRPr lang="ru-RU" sz="3600" kern="1200" dirty="0">
            <a:latin typeface="Arial Narrow" panose="020B0606020202030204" pitchFamily="34" charset="0"/>
          </a:endParaRPr>
        </a:p>
      </dsp:txBody>
      <dsp:txXfrm>
        <a:off x="0" y="0"/>
        <a:ext cx="9144000" cy="552871"/>
      </dsp:txXfrm>
    </dsp:sp>
    <dsp:sp modelId="{5FEBA20E-C24C-410B-AFF0-CA6A0BF5C82D}">
      <dsp:nvSpPr>
        <dsp:cNvPr id="0" name=""/>
        <dsp:cNvSpPr/>
      </dsp:nvSpPr>
      <dsp:spPr>
        <a:xfrm>
          <a:off x="0" y="553626"/>
          <a:ext cx="3045023" cy="4442402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Мероприятия по оценке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и внедрение модели компетенций для каждой из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Профилирование должностей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Ассессмент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-центр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уровня лояльности и вовлеченности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180 и 360*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Выявление индивидуальных ценностей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Деловые игры для всех категорий сотрудников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Диагностические бизнес-симуляции</a:t>
          </a:r>
          <a:endParaRPr lang="ru-RU" sz="1200" b="1" kern="1200" dirty="0">
            <a:solidFill>
              <a:srgbClr val="102C68"/>
            </a:solidFill>
            <a:latin typeface="Arial Narrow" panose="020B0606020202030204" pitchFamily="34" charset="0"/>
          </a:endParaRPr>
        </a:p>
      </dsp:txBody>
      <dsp:txXfrm>
        <a:off x="0" y="553626"/>
        <a:ext cx="3045023" cy="4442402"/>
      </dsp:txXfrm>
    </dsp:sp>
    <dsp:sp modelId="{35404F8D-8F84-41AF-8090-0B78FE754E28}">
      <dsp:nvSpPr>
        <dsp:cNvPr id="0" name=""/>
        <dsp:cNvSpPr/>
      </dsp:nvSpPr>
      <dsp:spPr>
        <a:xfrm>
          <a:off x="3039135" y="566354"/>
          <a:ext cx="3045023" cy="4391557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Тематики тренингов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Оценка и анализ ситуации, постановка целей и задач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Управленческий цикл в деятельности руководителя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Поиск и выбор альтернатив, управленческий анализ и планирование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Организация, убеждение, и контроль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мотивацией и вовлеченностью сотрудников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Технологии принятия решений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Видение и стратегия компании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Руководство в стиле </a:t>
          </a:r>
          <a:r>
            <a:rPr lang="ru-RU" sz="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коучинг</a:t>
          </a:r>
          <a:endParaRPr lang="ru-RU" sz="8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Развитие лидерских компетенций и управленческой позиции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Ситуативное руководство в управлении (концепция К. </a:t>
          </a:r>
          <a:r>
            <a:rPr lang="ru-RU" sz="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Бланшара</a:t>
          </a: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и П. </a:t>
          </a:r>
          <a:r>
            <a:rPr lang="ru-RU" sz="800" b="1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Херси</a:t>
          </a: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Жизненный цикл развития управляющей компании и роль руководителя на каждом этапе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поколениями X, Y, Z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Управление на основе мотивов и ценностей сотрудников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наставничество и обратная связь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Формирование и развитие отдела продаж и систем управления продажами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Интервью по компетенциям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Эффективное собрание и совещание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Создание эффективной команды. Поведенческие типы сотрудников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Типология</a:t>
          </a:r>
          <a:r>
            <a:rPr lang="en-US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DISC </a:t>
          </a:r>
          <a:r>
            <a:rPr lang="ru-RU" sz="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в управлении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Управление проектами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Переговоры в сложных условиях. Торги. Ценовые переговоры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Эмоциональный интеллект в работе руководителя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Управление изменениями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Принятие управленческих решений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Эффективная презентация</a:t>
          </a:r>
          <a:endParaRPr lang="ru-RU" sz="8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39135" y="566354"/>
        <a:ext cx="3045023" cy="4391557"/>
      </dsp:txXfrm>
    </dsp:sp>
    <dsp:sp modelId="{8E8779D7-975C-42EF-AC45-72BC94C3E83D}">
      <dsp:nvSpPr>
        <dsp:cNvPr id="0" name=""/>
        <dsp:cNvSpPr/>
      </dsp:nvSpPr>
      <dsp:spPr>
        <a:xfrm>
          <a:off x="6094511" y="566354"/>
          <a:ext cx="3045023" cy="4467790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Развивающие мероприятия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Кейс-каскады на управленческие навыки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Он-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лайн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симулятор управленческой деятельности руководителя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Система управленческих поединков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Executive-</a:t>
          </a: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коучинг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Executive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книжные клубы 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Вовлекающие конференции</a:t>
          </a: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Модерационные</a:t>
          </a: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 сессии</a:t>
          </a:r>
          <a:endParaRPr lang="en-US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Batang" panose="02030600000101010101" pitchFamily="18" charset="-127"/>
            </a:rPr>
            <a:t>Квесты</a:t>
          </a: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  <a:p>
          <a:pPr marL="0" lvl="0" indent="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Arial Narrow" panose="020B0606020202030204" pitchFamily="34" charset="0"/>
            <a:ea typeface="Batang" panose="02030600000101010101" pitchFamily="18" charset="-127"/>
          </a:endParaRPr>
        </a:p>
      </dsp:txBody>
      <dsp:txXfrm>
        <a:off x="6094511" y="566354"/>
        <a:ext cx="3045023" cy="4467790"/>
      </dsp:txXfrm>
    </dsp:sp>
    <dsp:sp modelId="{EEFCACD4-376C-44D8-9C69-0D6001D5508A}">
      <dsp:nvSpPr>
        <dsp:cNvPr id="0" name=""/>
        <dsp:cNvSpPr/>
      </dsp:nvSpPr>
      <dsp:spPr>
        <a:xfrm>
          <a:off x="0" y="4997090"/>
          <a:ext cx="9144000" cy="376125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AC0B37-6FE5-430E-8EB7-09F3BDC6D3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607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00E95-3508-40F9-A095-704A19C7D528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89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667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5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56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558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75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4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2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3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4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14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5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23195" r="17109" b="113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564904"/>
            <a:ext cx="9145512" cy="630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333333"/>
                </a:solidFill>
              </a:rPr>
              <a:t> Программы развития компании</a:t>
            </a:r>
            <a:endParaRPr lang="ru-RU" altLang="ru-RU" b="1" dirty="0">
              <a:solidFill>
                <a:srgbClr val="333333"/>
              </a:solidFill>
            </a:endParaRPr>
          </a:p>
        </p:txBody>
      </p:sp>
      <p:pic>
        <p:nvPicPr>
          <p:cNvPr id="1026" name="Picture 2" descr="E:\logo_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037" y="3284984"/>
            <a:ext cx="91535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Добейся максимума в своем бизнесе!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5815942"/>
              </p:ext>
            </p:extLst>
          </p:nvPr>
        </p:nvGraphicFramePr>
        <p:xfrm>
          <a:off x="179512" y="2398886"/>
          <a:ext cx="8805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751843"/>
            <a:ext cx="8062913" cy="7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bg-BG" altLang="ru-RU" sz="1600" b="1" dirty="0">
                <a:solidFill>
                  <a:srgbClr val="C00000"/>
                </a:solidFill>
                <a:latin typeface="Arial" charset="0"/>
              </a:rPr>
              <a:t>Бизнес - игра</a:t>
            </a:r>
            <a:r>
              <a:rPr lang="bg-BG" altLang="ru-RU" sz="1600" dirty="0">
                <a:latin typeface="Arial" charset="0"/>
              </a:rPr>
              <a:t> </a:t>
            </a:r>
            <a:r>
              <a:rPr lang="bg-BG" altLang="ru-RU" sz="1600" dirty="0">
                <a:solidFill>
                  <a:srgbClr val="333333"/>
                </a:solidFill>
                <a:latin typeface="Arial" charset="0"/>
              </a:rPr>
              <a:t>– метод оценки навыков, стратегий принятия решения и командного взаимодействия в результате погружения в игровую ситуацию. </a:t>
            </a:r>
          </a:p>
        </p:txBody>
      </p:sp>
      <p:pic>
        <p:nvPicPr>
          <p:cNvPr id="6" name="Picture 2" descr="http://st2.depositphotos.com/3227229/5671/v/450/depositphotos_56718397-Group-people-ic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2" b="74802"/>
          <a:stretch>
            <a:fillRect/>
          </a:stretch>
        </p:blipFill>
        <p:spPr bwMode="auto">
          <a:xfrm>
            <a:off x="501650" y="1772816"/>
            <a:ext cx="5953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260648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Бизнес - игры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23195" r="17109" b="113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550" y="2708920"/>
            <a:ext cx="91535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Приложение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7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12660294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://www.appartamentifiemme.com/images/public/testate/mid/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67684"/>
            <a:ext cx="2051719" cy="1160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50825" y="404664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Развивающие мероприятия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8" name="Picture 2" descr="E:\logo_d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95305606"/>
              </p:ext>
            </p:extLst>
          </p:nvPr>
        </p:nvGraphicFramePr>
        <p:xfrm>
          <a:off x="-11435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50825" y="404664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Развивающие мероприятия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9" name="Picture 2" descr="E:\logo_d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33383973"/>
              </p:ext>
            </p:extLst>
          </p:nvPr>
        </p:nvGraphicFramePr>
        <p:xfrm>
          <a:off x="0" y="1093192"/>
          <a:ext cx="9144000" cy="576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://akylabiz.ru/wp-content/uploads/2015/06/%D0%A4%D0%B8%D0%BD%D0%B0%D0%BD%D1%81%D0%BE%D0%B2%D1%8B%D0%B9-%D0%BA%D0%BE%D0%BD%D1%81%D1%83%D0%BB%D1%8C%D1%82%D0%B0%D0%BD%D1%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56432"/>
            <a:ext cx="1312862" cy="90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50825" y="188640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Развивающие мероприятия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9" name="Picture 2" descr="E:\logo_d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41189309"/>
              </p:ext>
            </p:extLst>
          </p:nvPr>
        </p:nvGraphicFramePr>
        <p:xfrm>
          <a:off x="36512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http://bsiflooring.co.uk/uploads/servic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7" y="5157192"/>
            <a:ext cx="2952328" cy="118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50825" y="332656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Развивающие мероприятия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2" name="Picture 2" descr="E:\logo_d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37919866"/>
              </p:ext>
            </p:extLst>
          </p:nvPr>
        </p:nvGraphicFramePr>
        <p:xfrm>
          <a:off x="-10294" y="1423328"/>
          <a:ext cx="9144000" cy="540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50825" y="332656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Развивающие мероприятия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" name="Picture 2" descr="E:\logo_d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063289"/>
              </p:ext>
            </p:extLst>
          </p:nvPr>
        </p:nvGraphicFramePr>
        <p:xfrm>
          <a:off x="179512" y="2398886"/>
          <a:ext cx="8805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1751843"/>
            <a:ext cx="8062913" cy="70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bg-BG" altLang="ru-RU" sz="1600" b="1" dirty="0">
                <a:solidFill>
                  <a:srgbClr val="C00000"/>
                </a:solidFill>
                <a:latin typeface="Arial" charset="0"/>
              </a:rPr>
              <a:t>Бизнес - игра</a:t>
            </a:r>
            <a:r>
              <a:rPr lang="bg-BG" altLang="ru-RU" sz="1600" dirty="0">
                <a:latin typeface="Arial" charset="0"/>
              </a:rPr>
              <a:t> </a:t>
            </a:r>
            <a:r>
              <a:rPr lang="bg-BG" altLang="ru-RU" sz="1600" dirty="0">
                <a:solidFill>
                  <a:srgbClr val="333333"/>
                </a:solidFill>
                <a:latin typeface="Arial" charset="0"/>
              </a:rPr>
              <a:t>– метод оценки навыков, стратегий принятия решения и командного взаимодействия в результате погружения в игровую ситуацию. </a:t>
            </a:r>
          </a:p>
        </p:txBody>
      </p:sp>
      <p:pic>
        <p:nvPicPr>
          <p:cNvPr id="6" name="Picture 2" descr="http://st2.depositphotos.com/3227229/5671/v/450/depositphotos_56718397-Group-people-ic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2" b="74802"/>
          <a:stretch>
            <a:fillRect/>
          </a:stretch>
        </p:blipFill>
        <p:spPr bwMode="auto">
          <a:xfrm>
            <a:off x="501650" y="1772816"/>
            <a:ext cx="5953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260648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Бизнес - игры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9" t="23195" r="17109" b="113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10" y="2435510"/>
            <a:ext cx="91535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Добейся максимума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своем бизнесе!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3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Ключевые запросы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35100537"/>
              </p:ext>
            </p:extLst>
          </p:nvPr>
        </p:nvGraphicFramePr>
        <p:xfrm>
          <a:off x="251520" y="177281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:\logo_d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404664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Наши преимущества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0945028"/>
              </p:ext>
            </p:extLst>
          </p:nvPr>
        </p:nvGraphicFramePr>
        <p:xfrm>
          <a:off x="107504" y="1556792"/>
          <a:ext cx="882853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d9hhrg4mnvzow.cloudfront.net/toughtimes.prosperconsulting.com.au/change-leadership/cc010b93-seo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06084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agenan.undip.ac.id/wp-content/uploads/2015/03/idea-and-creativity-symbol-of-a-lightbulb_318-625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2514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iconos-gratis/hombre-creativo-con-la-cabeza-bombilla_318-4945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00" y="3356992"/>
            <a:ext cx="677069" cy="6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iconen-gratis/internationale-levering-symbool_318-617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633363" cy="6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298" y="116632"/>
            <a:ext cx="86852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Комплексный подход 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 стратегическому развитию 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81531781"/>
              </p:ext>
            </p:extLst>
          </p:nvPr>
        </p:nvGraphicFramePr>
        <p:xfrm>
          <a:off x="43904" y="2708920"/>
          <a:ext cx="8992592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numyx.com/wp-content/uploads/2015/04/team_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39863"/>
            <a:ext cx="966366" cy="9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jukE06Dhi63WvIhI7Bw8szYc1MG1VxChooIj4CL69M1ZfMo1iXpfrl2HLk0Kh2nNObAvnJ8lbBdorzRwPAohc659VF5hYaIvOwkWrDNtl6Xr6fgCwWVi5yufkhkO_ByozKXv-6x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7840"/>
            <a:ext cx="998389" cy="9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free-icon/marketing-strategy_318-644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36931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ystem.nagradion.ru/wp-content/uploads/2017/05/pictograms/dat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82" y="2336930"/>
            <a:ext cx="1020061" cy="10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rcticgurus.com/images/Blog-Pics/Focu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5496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.freepik.com/free-icon/businessman-presenting-a-discussion-with-circular-target-symbol_318-4741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82737"/>
            <a:ext cx="890297" cy="8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Стратегическое развитие</a:t>
            </a:r>
          </a:p>
        </p:txBody>
      </p:sp>
      <p:pic>
        <p:nvPicPr>
          <p:cNvPr id="6" name="Picture 2" descr="http://st2.depositphotos.com/3227229/5671/v/450/depositphotos_56718397-Group-people-ico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2" b="74802"/>
          <a:stretch>
            <a:fillRect/>
          </a:stretch>
        </p:blipFill>
        <p:spPr bwMode="auto">
          <a:xfrm>
            <a:off x="88926" y="1516335"/>
            <a:ext cx="5953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20403" y="1556792"/>
            <a:ext cx="82288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800" b="1" dirty="0">
                <a:solidFill>
                  <a:srgbClr val="C00000"/>
                </a:solidFill>
              </a:rPr>
              <a:t>Стратегические / Вовлекающие сессии </a:t>
            </a:r>
            <a:r>
              <a:rPr lang="ru-RU" altLang="ru-RU" sz="1800" b="1" dirty="0">
                <a:solidFill>
                  <a:srgbClr val="333333"/>
                </a:solidFill>
              </a:rPr>
              <a:t>– </a:t>
            </a:r>
            <a:r>
              <a:rPr lang="ru-RU" altLang="ru-RU" sz="1800" dirty="0">
                <a:solidFill>
                  <a:srgbClr val="333333"/>
                </a:solidFill>
              </a:rPr>
              <a:t>формат мероприятий в рамках которого у участников есть возможность выработки эффективных решений  для определения направления развития бизнеса.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2348880"/>
            <a:ext cx="47160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методы: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4741386"/>
              </p:ext>
            </p:extLst>
          </p:nvPr>
        </p:nvGraphicFramePr>
        <p:xfrm>
          <a:off x="4834806" y="2636912"/>
          <a:ext cx="4281388" cy="4202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http://top-facilitation.com/wp-content/uploads/2013/03/Slide066colspiral-e1364676996490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5" y="3068960"/>
            <a:ext cx="429729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logo_d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60648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Примерная структура сессии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258" y="3925888"/>
            <a:ext cx="277971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80630" y="4298950"/>
            <a:ext cx="14071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333333"/>
                </a:solidFill>
                <a:latin typeface="Arial Narrow" pitchFamily="34" charset="0"/>
              </a:rPr>
              <a:t>Участники делятся на группы и анализируют какие сложности существуют сейчас в бизнесе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64" y="5805264"/>
            <a:ext cx="2857500" cy="10080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актуализировали препятствия на пути бизнеса и вовлеклись в тему сессии</a:t>
            </a:r>
          </a:p>
        </p:txBody>
      </p:sp>
      <p:pic>
        <p:nvPicPr>
          <p:cNvPr id="1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77" y="3774282"/>
            <a:ext cx="2836863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1555" y="3921125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0000"/>
                </a:solidFill>
                <a:latin typeface="Arial Narrow" pitchFamily="34" charset="0"/>
              </a:rPr>
              <a:t>ШАГ 1.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352740" y="4325144"/>
            <a:ext cx="1700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333333"/>
                </a:solidFill>
                <a:latin typeface="Arial Narrow" pitchFamily="34" charset="0"/>
              </a:rPr>
              <a:t>После участники создают новое видение эффективной компании в горизонте ближайшего будущего и анализируют возможные сложности на пути его внедрения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2214" y="5805264"/>
            <a:ext cx="3022600" cy="10080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знают и понимают общее видение желаемого для компании будущего. Проанализированы возможные сложности на пути его внедрения</a:t>
            </a:r>
          </a:p>
        </p:txBody>
      </p:sp>
      <p:pic>
        <p:nvPicPr>
          <p:cNvPr id="15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" y="1393181"/>
            <a:ext cx="22907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907704" y="1772816"/>
            <a:ext cx="724664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FF0000"/>
                </a:solidFill>
                <a:latin typeface="Arial Narrow" pitchFamily="34" charset="0"/>
              </a:rPr>
              <a:t>ДИАГНОСТИКА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333333"/>
                </a:solidFill>
                <a:latin typeface="Arial Narrow" pitchFamily="34" charset="0"/>
              </a:rPr>
              <a:t> </a:t>
            </a:r>
            <a:r>
              <a:rPr lang="ru-RU" altLang="ru-RU" sz="1400" i="1" dirty="0">
                <a:solidFill>
                  <a:srgbClr val="333333"/>
                </a:solidFill>
                <a:latin typeface="Arial Narrow" pitchFamily="34" charset="0"/>
              </a:rPr>
              <a:t>Сбор и интеллектуальный анализ информации перед мероприятием.</a:t>
            </a:r>
          </a:p>
          <a:p>
            <a:pPr algn="ctr" eaLnBrk="1" hangingPunct="1"/>
            <a:r>
              <a:rPr lang="ru-RU" altLang="ru-RU" sz="1400" dirty="0">
                <a:solidFill>
                  <a:srgbClr val="333333"/>
                </a:solidFill>
                <a:latin typeface="Arial Narrow" pitchFamily="34" charset="0"/>
              </a:rPr>
              <a:t>Проведение интервью с ключевым руководством для дополнения и уточнения запроса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513" y="2818978"/>
            <a:ext cx="6789663" cy="46672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анализ, отобраны ключевые лидеры мнений, проведена внутренняя проверка библиотеки лучших практик для использования на мероприятии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4379144" y="-778569"/>
            <a:ext cx="406400" cy="9144000"/>
          </a:xfrm>
          <a:prstGeom prst="rightBrace">
            <a:avLst>
              <a:gd name="adj1" fmla="val 500169"/>
              <a:gd name="adj2" fmla="val 49528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33333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275856" y="3405565"/>
            <a:ext cx="2695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МЕРОПРИЯТИЕ</a:t>
            </a:r>
            <a:endParaRPr lang="ru-RU" alt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28281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470702" y="4289425"/>
            <a:ext cx="1619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sz="1200" dirty="0">
                <a:solidFill>
                  <a:srgbClr val="333333"/>
                </a:solidFill>
                <a:latin typeface="Arial Narrow" pitchFamily="34" charset="0"/>
              </a:rPr>
              <a:t>Участники составляют поэтапный план действий,  обозначают зоны ответственности, определяющие индикаторы достижения результата и сроки исполнения.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2927" y="5805264"/>
            <a:ext cx="2867025" cy="100806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план действий для внедрения созданного видения, определены ответственные, результаты представлены для общей огласки и зафиксированы (фото).</a:t>
            </a:r>
          </a:p>
          <a:p>
            <a:pPr>
              <a:defRPr/>
            </a:pPr>
            <a:r>
              <a:rPr lang="ru-RU" sz="1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992252" y="3933032"/>
            <a:ext cx="210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sz="1400" b="1">
                <a:solidFill>
                  <a:srgbClr val="FF0000"/>
                </a:solidFill>
                <a:latin typeface="Arial Narrow" pitchFamily="34" charset="0"/>
              </a:rPr>
              <a:t>ШАГ 2.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6084814" y="4008438"/>
            <a:ext cx="210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ru-RU" altLang="ru-RU" sz="1400" b="1" dirty="0">
                <a:solidFill>
                  <a:srgbClr val="FF0000"/>
                </a:solidFill>
                <a:latin typeface="Arial Narrow" pitchFamily="34" charset="0"/>
              </a:rPr>
              <a:t>ШАГ 3.</a:t>
            </a:r>
          </a:p>
        </p:txBody>
      </p:sp>
      <p:pic>
        <p:nvPicPr>
          <p:cNvPr id="25" name="Picture 2" descr="E:\logo_d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04664"/>
            <a:ext cx="86852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Целевые обучаемые категории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2" descr="http://thumbs.dreamstime.com/z/hierarquia-1919092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0"/>
          <a:stretch/>
        </p:blipFill>
        <p:spPr bwMode="auto">
          <a:xfrm>
            <a:off x="194815" y="1602198"/>
            <a:ext cx="5787492" cy="50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18092" y="5993021"/>
            <a:ext cx="256099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Генеральный директор, </a:t>
            </a:r>
          </a:p>
          <a:p>
            <a:r>
              <a:rPr lang="ru-RU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Президент компании</a:t>
            </a:r>
            <a:endParaRPr lang="ru-RU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3009" y="4840893"/>
            <a:ext cx="41377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Руководители функций и департаментов</a:t>
            </a:r>
            <a:endParaRPr lang="ru-RU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4138" y="3666063"/>
            <a:ext cx="334098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Middle – </a:t>
            </a:r>
            <a:r>
              <a:rPr lang="ru-RU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руководители (Руководители групп, отделов)</a:t>
            </a:r>
            <a:endParaRPr lang="ru-RU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2899996"/>
            <a:ext cx="256099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Линейные сотрудники</a:t>
            </a:r>
            <a:endParaRPr lang="ru-RU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http://anprestige.com/images/102-photo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r="7065"/>
          <a:stretch/>
        </p:blipFill>
        <p:spPr bwMode="auto">
          <a:xfrm>
            <a:off x="6804248" y="5255400"/>
            <a:ext cx="2371337" cy="163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_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65026" y="404664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Форматы работы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6574236"/>
              </p:ext>
            </p:extLst>
          </p:nvPr>
        </p:nvGraphicFramePr>
        <p:xfrm>
          <a:off x="0" y="1340768"/>
          <a:ext cx="903649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:\logo_d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805664" cy="792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Комплексные решения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43955288"/>
              </p:ext>
            </p:extLst>
          </p:nvPr>
        </p:nvGraphicFramePr>
        <p:xfrm>
          <a:off x="251520" y="177281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:\logo_d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04764" cy="3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репа М. Портфолио. Обучение персонала">
  <a:themeElements>
    <a:clrScheme name="">
      <a:dk1>
        <a:srgbClr val="5F5F5F"/>
      </a:dk1>
      <a:lt1>
        <a:srgbClr val="FFFFFF"/>
      </a:lt1>
      <a:dk2>
        <a:srgbClr val="5F5F5F"/>
      </a:dk2>
      <a:lt2>
        <a:srgbClr val="E51200"/>
      </a:lt2>
      <a:accent1>
        <a:srgbClr val="EF6400"/>
      </a:accent1>
      <a:accent2>
        <a:srgbClr val="FFAA00"/>
      </a:accent2>
      <a:accent3>
        <a:srgbClr val="FFFFFF"/>
      </a:accent3>
      <a:accent4>
        <a:srgbClr val="505050"/>
      </a:accent4>
      <a:accent5>
        <a:srgbClr val="F6B8AA"/>
      </a:accent5>
      <a:accent6>
        <a:srgbClr val="E79A00"/>
      </a:accent6>
      <a:hlink>
        <a:srgbClr val="FCCB18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Дрепа М. Портфолио. Обучение персонала</Template>
  <TotalTime>108</TotalTime>
  <Words>1236</Words>
  <Application>Microsoft Macintosh PowerPoint</Application>
  <PresentationFormat>Экран (4:3)</PresentationFormat>
  <Paragraphs>339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Narrow</vt:lpstr>
      <vt:lpstr>Batang</vt:lpstr>
      <vt:lpstr>Microsoft Sans Serif</vt:lpstr>
      <vt:lpstr>Arial</vt:lpstr>
      <vt:lpstr>Дрепа М. Портфолио. Обучение персонала</vt:lpstr>
      <vt:lpstr> Программы развития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развития сотрудников</dc:title>
  <dc:creator>Drepa-Mary</dc:creator>
  <cp:lastModifiedBy>Николай Марченко</cp:lastModifiedBy>
  <cp:revision>16</cp:revision>
  <dcterms:created xsi:type="dcterms:W3CDTF">2017-07-02T20:46:12Z</dcterms:created>
  <dcterms:modified xsi:type="dcterms:W3CDTF">2017-07-03T10:23:06Z</dcterms:modified>
</cp:coreProperties>
</file>